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61" r:id="rId6"/>
    <p:sldId id="262" r:id="rId7"/>
    <p:sldId id="256" r:id="rId8"/>
    <p:sldId id="260" r:id="rId9"/>
    <p:sldId id="264" r:id="rId10"/>
    <p:sldId id="268" r:id="rId11"/>
    <p:sldId id="265" r:id="rId12"/>
    <p:sldId id="259" r:id="rId13"/>
    <p:sldId id="266" r:id="rId14"/>
    <p:sldId id="267" r:id="rId15"/>
    <p:sldId id="269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CCB40-BB2E-4BEF-BBEE-0367B4F953E0}" v="52" dt="2024-04-09T16:08:23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onaugle , Cara - FS, CO" userId="b60b0aec-1c53-4285-a094-ecb424a529e8" providerId="ADAL" clId="{53047F18-B237-4CDB-84B4-394CEF9468E1}"/>
    <pc:docChg chg="undo custSel addSld delSld modSld sldOrd">
      <pc:chgData name="Sponaugle , Cara - FS, CO" userId="b60b0aec-1c53-4285-a094-ecb424a529e8" providerId="ADAL" clId="{53047F18-B237-4CDB-84B4-394CEF9468E1}" dt="2024-04-06T22:04:33.521" v="188" actId="478"/>
      <pc:docMkLst>
        <pc:docMk/>
      </pc:docMkLst>
      <pc:sldChg chg="addSp delSp modSp mod">
        <pc:chgData name="Sponaugle , Cara - FS, CO" userId="b60b0aec-1c53-4285-a094-ecb424a529e8" providerId="ADAL" clId="{53047F18-B237-4CDB-84B4-394CEF9468E1}" dt="2024-04-06T22:04:33.521" v="188" actId="478"/>
        <pc:sldMkLst>
          <pc:docMk/>
          <pc:sldMk cId="3911351402" sldId="256"/>
        </pc:sldMkLst>
        <pc:spChg chg="del">
          <ac:chgData name="Sponaugle , Cara - FS, CO" userId="b60b0aec-1c53-4285-a094-ecb424a529e8" providerId="ADAL" clId="{53047F18-B237-4CDB-84B4-394CEF9468E1}" dt="2024-04-06T22:04:26.053" v="187" actId="478"/>
          <ac:spMkLst>
            <pc:docMk/>
            <pc:sldMk cId="3911351402" sldId="256"/>
            <ac:spMk id="3" creationId="{2FDBB96F-CB09-F2BC-1022-2E5FE3CF12D1}"/>
          </ac:spMkLst>
        </pc:spChg>
        <pc:spChg chg="add del mod">
          <ac:chgData name="Sponaugle , Cara - FS, CO" userId="b60b0aec-1c53-4285-a094-ecb424a529e8" providerId="ADAL" clId="{53047F18-B237-4CDB-84B4-394CEF9468E1}" dt="2024-04-06T22:04:33.521" v="188" actId="478"/>
          <ac:spMkLst>
            <pc:docMk/>
            <pc:sldMk cId="3911351402" sldId="256"/>
            <ac:spMk id="6" creationId="{A9AC56D7-896C-3FB9-6C99-FA86A0AD523F}"/>
          </ac:spMkLst>
        </pc:spChg>
      </pc:sldChg>
      <pc:sldChg chg="del">
        <pc:chgData name="Sponaugle , Cara - FS, CO" userId="b60b0aec-1c53-4285-a094-ecb424a529e8" providerId="ADAL" clId="{53047F18-B237-4CDB-84B4-394CEF9468E1}" dt="2024-04-06T22:02:43.128" v="157" actId="47"/>
        <pc:sldMkLst>
          <pc:docMk/>
          <pc:sldMk cId="3396470687" sldId="257"/>
        </pc:sldMkLst>
      </pc:sldChg>
      <pc:sldChg chg="del">
        <pc:chgData name="Sponaugle , Cara - FS, CO" userId="b60b0aec-1c53-4285-a094-ecb424a529e8" providerId="ADAL" clId="{53047F18-B237-4CDB-84B4-394CEF9468E1}" dt="2024-04-06T22:00:53.691" v="109" actId="47"/>
        <pc:sldMkLst>
          <pc:docMk/>
          <pc:sldMk cId="975017255" sldId="258"/>
        </pc:sldMkLst>
      </pc:sldChg>
      <pc:sldChg chg="ord">
        <pc:chgData name="Sponaugle , Cara - FS, CO" userId="b60b0aec-1c53-4285-a094-ecb424a529e8" providerId="ADAL" clId="{53047F18-B237-4CDB-84B4-394CEF9468E1}" dt="2024-04-06T22:00:55.743" v="111"/>
        <pc:sldMkLst>
          <pc:docMk/>
          <pc:sldMk cId="1962564825" sldId="259"/>
        </pc:sldMkLst>
      </pc:sldChg>
      <pc:sldChg chg="modSp mod">
        <pc:chgData name="Sponaugle , Cara - FS, CO" userId="b60b0aec-1c53-4285-a094-ecb424a529e8" providerId="ADAL" clId="{53047F18-B237-4CDB-84B4-394CEF9468E1}" dt="2024-04-06T22:02:53.146" v="186" actId="27636"/>
        <pc:sldMkLst>
          <pc:docMk/>
          <pc:sldMk cId="2320923855" sldId="260"/>
        </pc:sldMkLst>
        <pc:spChg chg="mod">
          <ac:chgData name="Sponaugle , Cara - FS, CO" userId="b60b0aec-1c53-4285-a094-ecb424a529e8" providerId="ADAL" clId="{53047F18-B237-4CDB-84B4-394CEF9468E1}" dt="2024-04-06T22:02:53.146" v="186" actId="27636"/>
          <ac:spMkLst>
            <pc:docMk/>
            <pc:sldMk cId="2320923855" sldId="260"/>
            <ac:spMk id="2" creationId="{6F95D188-0332-445D-0D58-D0B87DD35171}"/>
          </ac:spMkLst>
        </pc:spChg>
      </pc:sldChg>
      <pc:sldChg chg="addSp delSp modSp new mod setBg setClrOvrMap">
        <pc:chgData name="Sponaugle , Cara - FS, CO" userId="b60b0aec-1c53-4285-a094-ecb424a529e8" providerId="ADAL" clId="{53047F18-B237-4CDB-84B4-394CEF9468E1}" dt="2024-04-06T22:00:50.572" v="108" actId="1076"/>
        <pc:sldMkLst>
          <pc:docMk/>
          <pc:sldMk cId="4194406390" sldId="261"/>
        </pc:sldMkLst>
        <pc:spChg chg="mod ord">
          <ac:chgData name="Sponaugle , Cara - FS, CO" userId="b60b0aec-1c53-4285-a094-ecb424a529e8" providerId="ADAL" clId="{53047F18-B237-4CDB-84B4-394CEF9468E1}" dt="2024-04-06T22:00:50.572" v="108" actId="1076"/>
          <ac:spMkLst>
            <pc:docMk/>
            <pc:sldMk cId="4194406390" sldId="261"/>
            <ac:spMk id="2" creationId="{FE6A0EAF-ADDC-FCDF-7D27-B77EAF349676}"/>
          </ac:spMkLst>
        </pc:spChg>
        <pc:spChg chg="del">
          <ac:chgData name="Sponaugle , Cara - FS, CO" userId="b60b0aec-1c53-4285-a094-ecb424a529e8" providerId="ADAL" clId="{53047F18-B237-4CDB-84B4-394CEF9468E1}" dt="2024-04-06T22:00:00.986" v="1" actId="478"/>
          <ac:spMkLst>
            <pc:docMk/>
            <pc:sldMk cId="4194406390" sldId="261"/>
            <ac:spMk id="3" creationId="{CA3ACA71-31CC-C453-2530-0AF515B3F488}"/>
          </ac:spMkLst>
        </pc:spChg>
        <pc:spChg chg="add del">
          <ac:chgData name="Sponaugle , Cara - FS, CO" userId="b60b0aec-1c53-4285-a094-ecb424a529e8" providerId="ADAL" clId="{53047F18-B237-4CDB-84B4-394CEF9468E1}" dt="2024-04-06T22:00:43.781" v="106" actId="26606"/>
          <ac:spMkLst>
            <pc:docMk/>
            <pc:sldMk cId="4194406390" sldId="261"/>
            <ac:spMk id="9" creationId="{657F69E0-C4B0-4BEC-A689-4F8D877F05D4}"/>
          </ac:spMkLst>
        </pc:spChg>
        <pc:spChg chg="add del">
          <ac:chgData name="Sponaugle , Cara - FS, CO" userId="b60b0aec-1c53-4285-a094-ecb424a529e8" providerId="ADAL" clId="{53047F18-B237-4CDB-84B4-394CEF9468E1}" dt="2024-04-06T22:00:43.781" v="106" actId="26606"/>
          <ac:spMkLst>
            <pc:docMk/>
            <pc:sldMk cId="4194406390" sldId="261"/>
            <ac:spMk id="11" creationId="{9F6380B4-6A1C-481E-8408-B4E6C75B9B81}"/>
          </ac:spMkLst>
        </pc:spChg>
        <pc:picChg chg="add mod">
          <ac:chgData name="Sponaugle , Cara - FS, CO" userId="b60b0aec-1c53-4285-a094-ecb424a529e8" providerId="ADAL" clId="{53047F18-B237-4CDB-84B4-394CEF9468E1}" dt="2024-04-06T22:00:44.033" v="107" actId="26606"/>
          <ac:picMkLst>
            <pc:docMk/>
            <pc:sldMk cId="4194406390" sldId="261"/>
            <ac:picMk id="4" creationId="{31CAB025-9830-395B-BA10-F215FF062D46}"/>
          </ac:picMkLst>
        </pc:picChg>
      </pc:sldChg>
      <pc:sldChg chg="addSp modSp new mod setBg">
        <pc:chgData name="Sponaugle , Cara - FS, CO" userId="b60b0aec-1c53-4285-a094-ecb424a529e8" providerId="ADAL" clId="{53047F18-B237-4CDB-84B4-394CEF9468E1}" dt="2024-04-06T22:02:29.151" v="156" actId="20577"/>
        <pc:sldMkLst>
          <pc:docMk/>
          <pc:sldMk cId="1981791242" sldId="262"/>
        </pc:sldMkLst>
        <pc:spChg chg="mod ord">
          <ac:chgData name="Sponaugle , Cara - FS, CO" userId="b60b0aec-1c53-4285-a094-ecb424a529e8" providerId="ADAL" clId="{53047F18-B237-4CDB-84B4-394CEF9468E1}" dt="2024-04-06T22:02:29.151" v="156" actId="20577"/>
          <ac:spMkLst>
            <pc:docMk/>
            <pc:sldMk cId="1981791242" sldId="262"/>
            <ac:spMk id="2" creationId="{930B1879-0638-EE90-E3D2-FC1C6E0F8DBB}"/>
          </ac:spMkLst>
        </pc:spChg>
        <pc:spChg chg="add">
          <ac:chgData name="Sponaugle , Cara - FS, CO" userId="b60b0aec-1c53-4285-a094-ecb424a529e8" providerId="ADAL" clId="{53047F18-B237-4CDB-84B4-394CEF9468E1}" dt="2024-04-06T22:02:08.159" v="116" actId="26606"/>
          <ac:spMkLst>
            <pc:docMk/>
            <pc:sldMk cId="1981791242" sldId="262"/>
            <ac:spMk id="9" creationId="{0671A8AE-40A1-4631-A6B8-581AFF065482}"/>
          </ac:spMkLst>
        </pc:spChg>
        <pc:spChg chg="add">
          <ac:chgData name="Sponaugle , Cara - FS, CO" userId="b60b0aec-1c53-4285-a094-ecb424a529e8" providerId="ADAL" clId="{53047F18-B237-4CDB-84B4-394CEF9468E1}" dt="2024-04-06T22:02:08.159" v="116" actId="26606"/>
          <ac:spMkLst>
            <pc:docMk/>
            <pc:sldMk cId="1981791242" sldId="262"/>
            <ac:spMk id="11" creationId="{AB58EF07-17C2-48CF-ABB0-EEF1F17CB8F0}"/>
          </ac:spMkLst>
        </pc:spChg>
        <pc:spChg chg="add">
          <ac:chgData name="Sponaugle , Cara - FS, CO" userId="b60b0aec-1c53-4285-a094-ecb424a529e8" providerId="ADAL" clId="{53047F18-B237-4CDB-84B4-394CEF9468E1}" dt="2024-04-06T22:02:08.159" v="116" actId="26606"/>
          <ac:spMkLst>
            <pc:docMk/>
            <pc:sldMk cId="1981791242" sldId="262"/>
            <ac:spMk id="13" creationId="{AF2F604E-43BE-4DC3-B983-E071523364F8}"/>
          </ac:spMkLst>
        </pc:spChg>
        <pc:spChg chg="add">
          <ac:chgData name="Sponaugle , Cara - FS, CO" userId="b60b0aec-1c53-4285-a094-ecb424a529e8" providerId="ADAL" clId="{53047F18-B237-4CDB-84B4-394CEF9468E1}" dt="2024-04-06T22:02:08.159" v="116" actId="26606"/>
          <ac:spMkLst>
            <pc:docMk/>
            <pc:sldMk cId="1981791242" sldId="262"/>
            <ac:spMk id="15" creationId="{08C9B587-E65E-4B52-B37C-ABEBB6E87928}"/>
          </ac:spMkLst>
        </pc:spChg>
        <pc:picChg chg="add mod">
          <ac:chgData name="Sponaugle , Cara - FS, CO" userId="b60b0aec-1c53-4285-a094-ecb424a529e8" providerId="ADAL" clId="{53047F18-B237-4CDB-84B4-394CEF9468E1}" dt="2024-04-06T22:02:08.159" v="116" actId="26606"/>
          <ac:picMkLst>
            <pc:docMk/>
            <pc:sldMk cId="1981791242" sldId="262"/>
            <ac:picMk id="4" creationId="{D9E3742F-F2D0-0283-1B77-4ED64E732437}"/>
          </ac:picMkLst>
        </pc:picChg>
      </pc:sldChg>
    </pc:docChg>
  </pc:docChgLst>
  <pc:docChgLst>
    <pc:chgData name="Sponaugle , Cara - FS, CO" userId="b60b0aec-1c53-4285-a094-ecb424a529e8" providerId="ADAL" clId="{2D1CCB40-BB2E-4BEF-BBEE-0367B4F953E0}"/>
    <pc:docChg chg="custSel addSld modSld sldOrd">
      <pc:chgData name="Sponaugle , Cara - FS, CO" userId="b60b0aec-1c53-4285-a094-ecb424a529e8" providerId="ADAL" clId="{2D1CCB40-BB2E-4BEF-BBEE-0367B4F953E0}" dt="2024-04-09T16:07:07.361" v="866" actId="33524"/>
      <pc:docMkLst>
        <pc:docMk/>
      </pc:docMkLst>
      <pc:sldChg chg="modSp mod">
        <pc:chgData name="Sponaugle , Cara - FS, CO" userId="b60b0aec-1c53-4285-a094-ecb424a529e8" providerId="ADAL" clId="{2D1CCB40-BB2E-4BEF-BBEE-0367B4F953E0}" dt="2024-04-09T14:41:47.086" v="705" actId="20577"/>
        <pc:sldMkLst>
          <pc:docMk/>
          <pc:sldMk cId="3911351402" sldId="256"/>
        </pc:sldMkLst>
        <pc:spChg chg="mod">
          <ac:chgData name="Sponaugle , Cara - FS, CO" userId="b60b0aec-1c53-4285-a094-ecb424a529e8" providerId="ADAL" clId="{2D1CCB40-BB2E-4BEF-BBEE-0367B4F953E0}" dt="2024-04-09T14:41:47.086" v="705" actId="20577"/>
          <ac:spMkLst>
            <pc:docMk/>
            <pc:sldMk cId="3911351402" sldId="256"/>
            <ac:spMk id="2" creationId="{910B9668-4828-F66C-9FCB-D3001FE14C47}"/>
          </ac:spMkLst>
        </pc:spChg>
      </pc:sldChg>
      <pc:sldChg chg="addSp delSp modSp mod ord modClrScheme delDesignElem chgLayout">
        <pc:chgData name="Sponaugle , Cara - FS, CO" userId="b60b0aec-1c53-4285-a094-ecb424a529e8" providerId="ADAL" clId="{2D1CCB40-BB2E-4BEF-BBEE-0367B4F953E0}" dt="2024-04-09T15:20:22.365" v="865"/>
        <pc:sldMkLst>
          <pc:docMk/>
          <pc:sldMk cId="1962564825" sldId="259"/>
        </pc:sldMkLst>
        <pc:spChg chg="add mod ord">
          <ac:chgData name="Sponaugle , Cara - FS, CO" userId="b60b0aec-1c53-4285-a094-ecb424a529e8" providerId="ADAL" clId="{2D1CCB40-BB2E-4BEF-BBEE-0367B4F953E0}" dt="2024-04-09T15:20:14.589" v="863" actId="27636"/>
          <ac:spMkLst>
            <pc:docMk/>
            <pc:sldMk cId="1962564825" sldId="259"/>
            <ac:spMk id="2" creationId="{800695F5-B988-5EC4-0674-2A227F7B6145}"/>
          </ac:spMkLst>
        </pc:spChg>
        <pc:spChg chg="add del">
          <ac:chgData name="Sponaugle , Cara - FS, CO" userId="b60b0aec-1c53-4285-a094-ecb424a529e8" providerId="ADAL" clId="{2D1CCB40-BB2E-4BEF-BBEE-0367B4F953E0}" dt="2024-04-06T23:29:33.528" v="608" actId="26606"/>
          <ac:spMkLst>
            <pc:docMk/>
            <pc:sldMk cId="1962564825" sldId="259"/>
            <ac:spMk id="3075" creationId="{1CDD8E39-EA14-4679-9655-1BFF5A7B63EE}"/>
          </ac:spMkLst>
        </pc:spChg>
        <pc:spChg chg="del">
          <ac:chgData name="Sponaugle , Cara - FS, CO" userId="b60b0aec-1c53-4285-a094-ecb424a529e8" providerId="ADAL" clId="{2D1CCB40-BB2E-4BEF-BBEE-0367B4F953E0}" dt="2024-04-06T23:28:34.717" v="552" actId="700"/>
          <ac:spMkLst>
            <pc:docMk/>
            <pc:sldMk cId="1962564825" sldId="259"/>
            <ac:spMk id="3078" creationId="{42A4FC2C-047E-45A5-965D-8E1E3BF09BC6}"/>
          </ac:spMkLst>
        </pc:spChg>
        <pc:spChg chg="add">
          <ac:chgData name="Sponaugle , Cara - FS, CO" userId="b60b0aec-1c53-4285-a094-ecb424a529e8" providerId="ADAL" clId="{2D1CCB40-BB2E-4BEF-BBEE-0367B4F953E0}" dt="2024-04-06T23:29:33.528" v="608" actId="26606"/>
          <ac:spMkLst>
            <pc:docMk/>
            <pc:sldMk cId="1962564825" sldId="259"/>
            <ac:spMk id="3080" creationId="{04812C46-200A-4DEB-A05E-3ED6C68C2387}"/>
          </ac:spMkLst>
        </pc:spChg>
        <pc:spChg chg="add">
          <ac:chgData name="Sponaugle , Cara - FS, CO" userId="b60b0aec-1c53-4285-a094-ecb424a529e8" providerId="ADAL" clId="{2D1CCB40-BB2E-4BEF-BBEE-0367B4F953E0}" dt="2024-04-06T23:29:33.528" v="608" actId="26606"/>
          <ac:spMkLst>
            <pc:docMk/>
            <pc:sldMk cId="1962564825" sldId="259"/>
            <ac:spMk id="3082" creationId="{D1EA859B-E555-4109-94F3-6700E046E008}"/>
          </ac:spMkLst>
        </pc:spChg>
        <pc:picChg chg="mod ord">
          <ac:chgData name="Sponaugle , Cara - FS, CO" userId="b60b0aec-1c53-4285-a094-ecb424a529e8" providerId="ADAL" clId="{2D1CCB40-BB2E-4BEF-BBEE-0367B4F953E0}" dt="2024-04-06T23:29:33.528" v="608" actId="26606"/>
          <ac:picMkLst>
            <pc:docMk/>
            <pc:sldMk cId="1962564825" sldId="259"/>
            <ac:picMk id="3073" creationId="{8901D7C9-1140-7415-451A-CE17BE6CD7F6}"/>
          </ac:picMkLst>
        </pc:picChg>
      </pc:sldChg>
      <pc:sldChg chg="addSp delSp modSp mod setBg setClrOvrMap">
        <pc:chgData name="Sponaugle , Cara - FS, CO" userId="b60b0aec-1c53-4285-a094-ecb424a529e8" providerId="ADAL" clId="{2D1CCB40-BB2E-4BEF-BBEE-0367B4F953E0}" dt="2024-04-09T14:41:35.121" v="702" actId="14100"/>
        <pc:sldMkLst>
          <pc:docMk/>
          <pc:sldMk cId="4194406390" sldId="261"/>
        </pc:sldMkLst>
        <pc:spChg chg="mod">
          <ac:chgData name="Sponaugle , Cara - FS, CO" userId="b60b0aec-1c53-4285-a094-ecb424a529e8" providerId="ADAL" clId="{2D1CCB40-BB2E-4BEF-BBEE-0367B4F953E0}" dt="2024-04-09T14:41:35.121" v="702" actId="14100"/>
          <ac:spMkLst>
            <pc:docMk/>
            <pc:sldMk cId="4194406390" sldId="261"/>
            <ac:spMk id="2" creationId="{FE6A0EAF-ADDC-FCDF-7D27-B77EAF349676}"/>
          </ac:spMkLst>
        </pc:spChg>
        <pc:spChg chg="add del">
          <ac:chgData name="Sponaugle , Cara - FS, CO" userId="b60b0aec-1c53-4285-a094-ecb424a529e8" providerId="ADAL" clId="{2D1CCB40-BB2E-4BEF-BBEE-0367B4F953E0}" dt="2024-04-09T14:27:53.643" v="685" actId="26606"/>
          <ac:spMkLst>
            <pc:docMk/>
            <pc:sldMk cId="4194406390" sldId="261"/>
            <ac:spMk id="6" creationId="{71B2258F-86CA-4D4D-8270-BC05FCDEBFB3}"/>
          </ac:spMkLst>
        </pc:spChg>
        <pc:spChg chg="add">
          <ac:chgData name="Sponaugle , Cara - FS, CO" userId="b60b0aec-1c53-4285-a094-ecb424a529e8" providerId="ADAL" clId="{2D1CCB40-BB2E-4BEF-BBEE-0367B4F953E0}" dt="2024-04-09T14:27:53.643" v="685" actId="26606"/>
          <ac:spMkLst>
            <pc:docMk/>
            <pc:sldMk cId="4194406390" sldId="261"/>
            <ac:spMk id="8" creationId="{06DA9DF9-31F7-4056-B42E-878CC92417B8}"/>
          </ac:spMkLst>
        </pc:spChg>
        <pc:picChg chg="mod ord">
          <ac:chgData name="Sponaugle , Cara - FS, CO" userId="b60b0aec-1c53-4285-a094-ecb424a529e8" providerId="ADAL" clId="{2D1CCB40-BB2E-4BEF-BBEE-0367B4F953E0}" dt="2024-04-09T14:27:53.643" v="685" actId="26606"/>
          <ac:picMkLst>
            <pc:docMk/>
            <pc:sldMk cId="4194406390" sldId="261"/>
            <ac:picMk id="4" creationId="{31CAB025-9830-395B-BA10-F215FF062D46}"/>
          </ac:picMkLst>
        </pc:picChg>
      </pc:sldChg>
      <pc:sldChg chg="modSp mod">
        <pc:chgData name="Sponaugle , Cara - FS, CO" userId="b60b0aec-1c53-4285-a094-ecb424a529e8" providerId="ADAL" clId="{2D1CCB40-BB2E-4BEF-BBEE-0367B4F953E0}" dt="2024-04-09T15:18:10.867" v="814" actId="20577"/>
        <pc:sldMkLst>
          <pc:docMk/>
          <pc:sldMk cId="1981791242" sldId="262"/>
        </pc:sldMkLst>
        <pc:spChg chg="mod">
          <ac:chgData name="Sponaugle , Cara - FS, CO" userId="b60b0aec-1c53-4285-a094-ecb424a529e8" providerId="ADAL" clId="{2D1CCB40-BB2E-4BEF-BBEE-0367B4F953E0}" dt="2024-04-09T15:18:10.867" v="814" actId="20577"/>
          <ac:spMkLst>
            <pc:docMk/>
            <pc:sldMk cId="1981791242" sldId="262"/>
            <ac:spMk id="2" creationId="{930B1879-0638-EE90-E3D2-FC1C6E0F8DBB}"/>
          </ac:spMkLst>
        </pc:spChg>
      </pc:sldChg>
      <pc:sldChg chg="addSp modSp new mod setBg addAnim modAnim setClrOvrMap">
        <pc:chgData name="Sponaugle , Cara - FS, CO" userId="b60b0aec-1c53-4285-a094-ecb424a529e8" providerId="ADAL" clId="{2D1CCB40-BB2E-4BEF-BBEE-0367B4F953E0}" dt="2024-04-09T16:07:07.361" v="866" actId="33524"/>
        <pc:sldMkLst>
          <pc:docMk/>
          <pc:sldMk cId="515839186" sldId="263"/>
        </pc:sldMkLst>
        <pc:spChg chg="mod">
          <ac:chgData name="Sponaugle , Cara - FS, CO" userId="b60b0aec-1c53-4285-a094-ecb424a529e8" providerId="ADAL" clId="{2D1CCB40-BB2E-4BEF-BBEE-0367B4F953E0}" dt="2024-04-09T16:07:07.361" v="866" actId="33524"/>
          <ac:spMkLst>
            <pc:docMk/>
            <pc:sldMk cId="515839186" sldId="263"/>
            <ac:spMk id="2" creationId="{7129745C-065A-48C8-63F2-AA772AC0F83B}"/>
          </ac:spMkLst>
        </pc:spChg>
        <pc:spChg chg="mod">
          <ac:chgData name="Sponaugle , Cara - FS, CO" userId="b60b0aec-1c53-4285-a094-ecb424a529e8" providerId="ADAL" clId="{2D1CCB40-BB2E-4BEF-BBEE-0367B4F953E0}" dt="2024-04-09T14:22:26.300" v="641" actId="20577"/>
          <ac:spMkLst>
            <pc:docMk/>
            <pc:sldMk cId="515839186" sldId="263"/>
            <ac:spMk id="3" creationId="{C5BAFCE3-E937-0C0E-D6CC-32A45B44F980}"/>
          </ac:spMkLst>
        </pc:spChg>
        <pc:spChg chg="add">
          <ac:chgData name="Sponaugle , Cara - FS, CO" userId="b60b0aec-1c53-4285-a094-ecb424a529e8" providerId="ADAL" clId="{2D1CCB40-BB2E-4BEF-BBEE-0367B4F953E0}" dt="2024-04-06T23:18:42.945" v="291" actId="26606"/>
          <ac:spMkLst>
            <pc:docMk/>
            <pc:sldMk cId="515839186" sldId="263"/>
            <ac:spMk id="10" creationId="{71B2258F-86CA-4D4D-8270-BC05FCDEBFB3}"/>
          </ac:spMkLst>
        </pc:spChg>
        <pc:picChg chg="add mod ord">
          <ac:chgData name="Sponaugle , Cara - FS, CO" userId="b60b0aec-1c53-4285-a094-ecb424a529e8" providerId="ADAL" clId="{2D1CCB40-BB2E-4BEF-BBEE-0367B4F953E0}" dt="2024-04-06T23:18:42.945" v="291" actId="26606"/>
          <ac:picMkLst>
            <pc:docMk/>
            <pc:sldMk cId="515839186" sldId="263"/>
            <ac:picMk id="5" creationId="{2AF33A99-2A24-4C7A-8CD7-A4E651C386DB}"/>
          </ac:picMkLst>
        </pc:picChg>
        <pc:picChg chg="add mod">
          <ac:chgData name="Sponaugle , Cara - FS, CO" userId="b60b0aec-1c53-4285-a094-ecb424a529e8" providerId="ADAL" clId="{2D1CCB40-BB2E-4BEF-BBEE-0367B4F953E0}" dt="2024-04-06T23:19:18.464" v="300" actId="1076"/>
          <ac:picMkLst>
            <pc:docMk/>
            <pc:sldMk cId="515839186" sldId="263"/>
            <ac:picMk id="7" creationId="{CE235700-0E22-CCEE-090D-7F0FC025726A}"/>
          </ac:picMkLst>
        </pc:picChg>
        <pc:picChg chg="add mod">
          <ac:chgData name="Sponaugle , Cara - FS, CO" userId="b60b0aec-1c53-4285-a094-ecb424a529e8" providerId="ADAL" clId="{2D1CCB40-BB2E-4BEF-BBEE-0367B4F953E0}" dt="2024-04-06T23:19:35.279" v="306" actId="1076"/>
          <ac:picMkLst>
            <pc:docMk/>
            <pc:sldMk cId="515839186" sldId="263"/>
            <ac:picMk id="9" creationId="{A7FAC931-CF69-F750-913A-968022755EC9}"/>
          </ac:picMkLst>
        </pc:picChg>
      </pc:sldChg>
      <pc:sldChg chg="addSp modSp new mod setBg">
        <pc:chgData name="Sponaugle , Cara - FS, CO" userId="b60b0aec-1c53-4285-a094-ecb424a529e8" providerId="ADAL" clId="{2D1CCB40-BB2E-4BEF-BBEE-0367B4F953E0}" dt="2024-04-06T23:24:59.725" v="445" actId="20577"/>
        <pc:sldMkLst>
          <pc:docMk/>
          <pc:sldMk cId="2669903527" sldId="264"/>
        </pc:sldMkLst>
        <pc:spChg chg="mod ord">
          <ac:chgData name="Sponaugle , Cara - FS, CO" userId="b60b0aec-1c53-4285-a094-ecb424a529e8" providerId="ADAL" clId="{2D1CCB40-BB2E-4BEF-BBEE-0367B4F953E0}" dt="2024-04-06T23:24:59.725" v="445" actId="20577"/>
          <ac:spMkLst>
            <pc:docMk/>
            <pc:sldMk cId="2669903527" sldId="264"/>
            <ac:spMk id="2" creationId="{58ADE580-8D2C-4724-7691-110EC781227A}"/>
          </ac:spMkLst>
        </pc:spChg>
        <pc:spChg chg="add">
          <ac:chgData name="Sponaugle , Cara - FS, CO" userId="b60b0aec-1c53-4285-a094-ecb424a529e8" providerId="ADAL" clId="{2D1CCB40-BB2E-4BEF-BBEE-0367B4F953E0}" dt="2024-04-06T23:22:06.034" v="356" actId="26606"/>
          <ac:spMkLst>
            <pc:docMk/>
            <pc:sldMk cId="2669903527" sldId="264"/>
            <ac:spMk id="9" creationId="{522A94E1-AEBD-4286-BFF8-0711E4CD3E3B}"/>
          </ac:spMkLst>
        </pc:spChg>
        <pc:picChg chg="add mod">
          <ac:chgData name="Sponaugle , Cara - FS, CO" userId="b60b0aec-1c53-4285-a094-ecb424a529e8" providerId="ADAL" clId="{2D1CCB40-BB2E-4BEF-BBEE-0367B4F953E0}" dt="2024-04-06T23:22:06.034" v="356" actId="26606"/>
          <ac:picMkLst>
            <pc:docMk/>
            <pc:sldMk cId="2669903527" sldId="264"/>
            <ac:picMk id="4" creationId="{55ACE7F6-9947-DB54-2EFC-49F719D35A30}"/>
          </ac:picMkLst>
        </pc:picChg>
      </pc:sldChg>
      <pc:sldChg chg="addSp modSp new mod setBg">
        <pc:chgData name="Sponaugle , Cara - FS, CO" userId="b60b0aec-1c53-4285-a094-ecb424a529e8" providerId="ADAL" clId="{2D1CCB40-BB2E-4BEF-BBEE-0367B4F953E0}" dt="2024-04-09T15:18:28.256" v="815" actId="404"/>
        <pc:sldMkLst>
          <pc:docMk/>
          <pc:sldMk cId="1712651370" sldId="265"/>
        </pc:sldMkLst>
        <pc:spChg chg="mod ord">
          <ac:chgData name="Sponaugle , Cara - FS, CO" userId="b60b0aec-1c53-4285-a094-ecb424a529e8" providerId="ADAL" clId="{2D1CCB40-BB2E-4BEF-BBEE-0367B4F953E0}" dt="2024-04-09T15:18:28.256" v="815" actId="404"/>
          <ac:spMkLst>
            <pc:docMk/>
            <pc:sldMk cId="1712651370" sldId="265"/>
            <ac:spMk id="2" creationId="{35B9FBF4-C2D1-2F31-8317-CEC723E0C52A}"/>
          </ac:spMkLst>
        </pc:spChg>
        <pc:spChg chg="add">
          <ac:chgData name="Sponaugle , Cara - FS, CO" userId="b60b0aec-1c53-4285-a094-ecb424a529e8" providerId="ADAL" clId="{2D1CCB40-BB2E-4BEF-BBEE-0367B4F953E0}" dt="2024-04-06T23:24:06.013" v="382" actId="26606"/>
          <ac:spMkLst>
            <pc:docMk/>
            <pc:sldMk cId="1712651370" sldId="265"/>
            <ac:spMk id="11" creationId="{A8CCCB6D-5162-4AAE-A5E3-3AC55410DBCE}"/>
          </ac:spMkLst>
        </pc:spChg>
        <pc:spChg chg="add">
          <ac:chgData name="Sponaugle , Cara - FS, CO" userId="b60b0aec-1c53-4285-a094-ecb424a529e8" providerId="ADAL" clId="{2D1CCB40-BB2E-4BEF-BBEE-0367B4F953E0}" dt="2024-04-06T23:24:06.013" v="382" actId="26606"/>
          <ac:spMkLst>
            <pc:docMk/>
            <pc:sldMk cId="1712651370" sldId="265"/>
            <ac:spMk id="13" creationId="{0BCD8C04-CC7B-40EF-82EB-E9821F79BB86}"/>
          </ac:spMkLst>
        </pc:spChg>
        <pc:picChg chg="add mod">
          <ac:chgData name="Sponaugle , Cara - FS, CO" userId="b60b0aec-1c53-4285-a094-ecb424a529e8" providerId="ADAL" clId="{2D1CCB40-BB2E-4BEF-BBEE-0367B4F953E0}" dt="2024-04-06T23:24:46.442" v="428" actId="1076"/>
          <ac:picMkLst>
            <pc:docMk/>
            <pc:sldMk cId="1712651370" sldId="265"/>
            <ac:picMk id="4" creationId="{72823943-6F89-B8B4-BB88-67615837BA9C}"/>
          </ac:picMkLst>
        </pc:picChg>
        <pc:picChg chg="add mod">
          <ac:chgData name="Sponaugle , Cara - FS, CO" userId="b60b0aec-1c53-4285-a094-ecb424a529e8" providerId="ADAL" clId="{2D1CCB40-BB2E-4BEF-BBEE-0367B4F953E0}" dt="2024-04-06T23:24:06.013" v="382" actId="26606"/>
          <ac:picMkLst>
            <pc:docMk/>
            <pc:sldMk cId="1712651370" sldId="265"/>
            <ac:picMk id="6" creationId="{0CEB365D-C64F-5461-D32A-B6136B146D85}"/>
          </ac:picMkLst>
        </pc:picChg>
      </pc:sldChg>
      <pc:sldChg chg="addSp modSp new mod setBg addAnim modAnim">
        <pc:chgData name="Sponaugle , Cara - FS, CO" userId="b60b0aec-1c53-4285-a094-ecb424a529e8" providerId="ADAL" clId="{2D1CCB40-BB2E-4BEF-BBEE-0367B4F953E0}" dt="2024-04-09T15:18:36.923" v="818" actId="20577"/>
        <pc:sldMkLst>
          <pc:docMk/>
          <pc:sldMk cId="1521432577" sldId="266"/>
        </pc:sldMkLst>
        <pc:spChg chg="mod ord">
          <ac:chgData name="Sponaugle , Cara - FS, CO" userId="b60b0aec-1c53-4285-a094-ecb424a529e8" providerId="ADAL" clId="{2D1CCB40-BB2E-4BEF-BBEE-0367B4F953E0}" dt="2024-04-09T15:18:36.923" v="818" actId="20577"/>
          <ac:spMkLst>
            <pc:docMk/>
            <pc:sldMk cId="1521432577" sldId="266"/>
            <ac:spMk id="2" creationId="{BD8F8C09-D23F-F718-F968-AA6349B3AC89}"/>
          </ac:spMkLst>
        </pc:spChg>
        <pc:picChg chg="add mod">
          <ac:chgData name="Sponaugle , Cara - FS, CO" userId="b60b0aec-1c53-4285-a094-ecb424a529e8" providerId="ADAL" clId="{2D1CCB40-BB2E-4BEF-BBEE-0367B4F953E0}" dt="2024-04-06T23:26:51.796" v="499" actId="26606"/>
          <ac:picMkLst>
            <pc:docMk/>
            <pc:sldMk cId="1521432577" sldId="266"/>
            <ac:picMk id="4" creationId="{E76322DB-C3B2-76DE-29B1-B8D93925EAC3}"/>
          </ac:picMkLst>
        </pc:picChg>
      </pc:sldChg>
      <pc:sldChg chg="addSp modSp new mod setBg">
        <pc:chgData name="Sponaugle , Cara - FS, CO" userId="b60b0aec-1c53-4285-a094-ecb424a529e8" providerId="ADAL" clId="{2D1CCB40-BB2E-4BEF-BBEE-0367B4F953E0}" dt="2024-04-06T23:28:10.114" v="551" actId="113"/>
        <pc:sldMkLst>
          <pc:docMk/>
          <pc:sldMk cId="3955221437" sldId="267"/>
        </pc:sldMkLst>
        <pc:spChg chg="mod ord">
          <ac:chgData name="Sponaugle , Cara - FS, CO" userId="b60b0aec-1c53-4285-a094-ecb424a529e8" providerId="ADAL" clId="{2D1CCB40-BB2E-4BEF-BBEE-0367B4F953E0}" dt="2024-04-06T23:28:10.114" v="551" actId="113"/>
          <ac:spMkLst>
            <pc:docMk/>
            <pc:sldMk cId="3955221437" sldId="267"/>
            <ac:spMk id="2" creationId="{BFE46BAE-BFF8-F24A-2B21-197C9206892C}"/>
          </ac:spMkLst>
        </pc:spChg>
        <pc:picChg chg="add mod">
          <ac:chgData name="Sponaugle , Cara - FS, CO" userId="b60b0aec-1c53-4285-a094-ecb424a529e8" providerId="ADAL" clId="{2D1CCB40-BB2E-4BEF-BBEE-0367B4F953E0}" dt="2024-04-06T23:28:02.779" v="547" actId="26606"/>
          <ac:picMkLst>
            <pc:docMk/>
            <pc:sldMk cId="3955221437" sldId="267"/>
            <ac:picMk id="4" creationId="{67E902A9-B749-26FC-4D00-C75261C393EC}"/>
          </ac:picMkLst>
        </pc:picChg>
      </pc:sldChg>
      <pc:sldChg chg="addSp delSp modSp new mod ord setBg">
        <pc:chgData name="Sponaugle , Cara - FS, CO" userId="b60b0aec-1c53-4285-a094-ecb424a529e8" providerId="ADAL" clId="{2D1CCB40-BB2E-4BEF-BBEE-0367B4F953E0}" dt="2024-04-09T14:45:30.211" v="727"/>
        <pc:sldMkLst>
          <pc:docMk/>
          <pc:sldMk cId="3883573406" sldId="268"/>
        </pc:sldMkLst>
        <pc:spChg chg="mod ord">
          <ac:chgData name="Sponaugle , Cara - FS, CO" userId="b60b0aec-1c53-4285-a094-ecb424a529e8" providerId="ADAL" clId="{2D1CCB40-BB2E-4BEF-BBEE-0367B4F953E0}" dt="2024-04-09T14:44:50.971" v="724" actId="26606"/>
          <ac:spMkLst>
            <pc:docMk/>
            <pc:sldMk cId="3883573406" sldId="268"/>
            <ac:spMk id="2" creationId="{054908EC-30AC-F88B-E2F7-3AE8E9C2FC62}"/>
          </ac:spMkLst>
        </pc:spChg>
        <pc:spChg chg="add mod">
          <ac:chgData name="Sponaugle , Cara - FS, CO" userId="b60b0aec-1c53-4285-a094-ecb424a529e8" providerId="ADAL" clId="{2D1CCB40-BB2E-4BEF-BBEE-0367B4F953E0}" dt="2024-04-09T14:44:55.921" v="725" actId="1076"/>
          <ac:spMkLst>
            <pc:docMk/>
            <pc:sldMk cId="3883573406" sldId="268"/>
            <ac:spMk id="7" creationId="{9E6AFE9D-8B6B-0A15-FCE5-1FDBE6170E95}"/>
          </ac:spMkLst>
        </pc:spChg>
        <pc:spChg chg="add del">
          <ac:chgData name="Sponaugle , Cara - FS, CO" userId="b60b0aec-1c53-4285-a094-ecb424a529e8" providerId="ADAL" clId="{2D1CCB40-BB2E-4BEF-BBEE-0367B4F953E0}" dt="2024-04-09T14:44:15.710" v="709" actId="26606"/>
          <ac:spMkLst>
            <pc:docMk/>
            <pc:sldMk cId="3883573406" sldId="268"/>
            <ac:spMk id="9" creationId="{0E91F5CA-B392-444C-88E3-BF5BAAEBDEB0}"/>
          </ac:spMkLst>
        </pc:spChg>
        <pc:spChg chg="add del">
          <ac:chgData name="Sponaugle , Cara - FS, CO" userId="b60b0aec-1c53-4285-a094-ecb424a529e8" providerId="ADAL" clId="{2D1CCB40-BB2E-4BEF-BBEE-0367B4F953E0}" dt="2024-04-09T14:44:15.710" v="709" actId="26606"/>
          <ac:spMkLst>
            <pc:docMk/>
            <pc:sldMk cId="3883573406" sldId="268"/>
            <ac:spMk id="11" creationId="{0459807F-B6FA-44D3-9A53-C55B6B56884A}"/>
          </ac:spMkLst>
        </pc:spChg>
        <pc:spChg chg="add del">
          <ac:chgData name="Sponaugle , Cara - FS, CO" userId="b60b0aec-1c53-4285-a094-ecb424a529e8" providerId="ADAL" clId="{2D1CCB40-BB2E-4BEF-BBEE-0367B4F953E0}" dt="2024-04-09T14:44:50.971" v="724" actId="26606"/>
          <ac:spMkLst>
            <pc:docMk/>
            <pc:sldMk cId="3883573406" sldId="268"/>
            <ac:spMk id="16" creationId="{4D4677D2-D5AC-4CF9-9EED-2B89D0A1C212}"/>
          </ac:spMkLst>
        </pc:spChg>
        <pc:spChg chg="add del">
          <ac:chgData name="Sponaugle , Cara - FS, CO" userId="b60b0aec-1c53-4285-a094-ecb424a529e8" providerId="ADAL" clId="{2D1CCB40-BB2E-4BEF-BBEE-0367B4F953E0}" dt="2024-04-09T14:44:50.971" v="724" actId="26606"/>
          <ac:spMkLst>
            <pc:docMk/>
            <pc:sldMk cId="3883573406" sldId="268"/>
            <ac:spMk id="18" creationId="{C6D54F7E-825A-4BBA-815F-35CCA8B97786}"/>
          </ac:spMkLst>
        </pc:spChg>
        <pc:spChg chg="add">
          <ac:chgData name="Sponaugle , Cara - FS, CO" userId="b60b0aec-1c53-4285-a094-ecb424a529e8" providerId="ADAL" clId="{2D1CCB40-BB2E-4BEF-BBEE-0367B4F953E0}" dt="2024-04-09T14:44:50.971" v="724" actId="26606"/>
          <ac:spMkLst>
            <pc:docMk/>
            <pc:sldMk cId="3883573406" sldId="268"/>
            <ac:spMk id="23" creationId="{A254D376-7060-4491-9779-FC35E62F3F6F}"/>
          </ac:spMkLst>
        </pc:spChg>
        <pc:picChg chg="add del mod">
          <ac:chgData name="Sponaugle , Cara - FS, CO" userId="b60b0aec-1c53-4285-a094-ecb424a529e8" providerId="ADAL" clId="{2D1CCB40-BB2E-4BEF-BBEE-0367B4F953E0}" dt="2024-04-09T14:44:05.320" v="707" actId="478"/>
          <ac:picMkLst>
            <pc:docMk/>
            <pc:sldMk cId="3883573406" sldId="268"/>
            <ac:picMk id="4" creationId="{6D0074D1-0BFC-4959-6BD7-F427BB004191}"/>
          </ac:picMkLst>
        </pc:picChg>
        <pc:picChg chg="add mod ord">
          <ac:chgData name="Sponaugle , Cara - FS, CO" userId="b60b0aec-1c53-4285-a094-ecb424a529e8" providerId="ADAL" clId="{2D1CCB40-BB2E-4BEF-BBEE-0367B4F953E0}" dt="2024-04-09T14:44:50.971" v="724" actId="26606"/>
          <ac:picMkLst>
            <pc:docMk/>
            <pc:sldMk cId="3883573406" sldId="268"/>
            <ac:picMk id="6" creationId="{66E9C9BD-5F51-D986-1AD7-7B6D62969609}"/>
          </ac:picMkLst>
        </pc:picChg>
      </pc:sldChg>
      <pc:sldChg chg="addSp modSp new mod setBg addAnim modAnim">
        <pc:chgData name="Sponaugle , Cara - FS, CO" userId="b60b0aec-1c53-4285-a094-ecb424a529e8" providerId="ADAL" clId="{2D1CCB40-BB2E-4BEF-BBEE-0367B4F953E0}" dt="2024-04-09T15:09:57.427" v="813" actId="1076"/>
        <pc:sldMkLst>
          <pc:docMk/>
          <pc:sldMk cId="2615577553" sldId="269"/>
        </pc:sldMkLst>
        <pc:spChg chg="mod ord">
          <ac:chgData name="Sponaugle , Cara - FS, CO" userId="b60b0aec-1c53-4285-a094-ecb424a529e8" providerId="ADAL" clId="{2D1CCB40-BB2E-4BEF-BBEE-0367B4F953E0}" dt="2024-04-09T14:53:02.666" v="792" actId="1035"/>
          <ac:spMkLst>
            <pc:docMk/>
            <pc:sldMk cId="2615577553" sldId="269"/>
            <ac:spMk id="2" creationId="{016AE9AE-D717-AAAE-B2CB-58901E015175}"/>
          </ac:spMkLst>
        </pc:spChg>
        <pc:spChg chg="add">
          <ac:chgData name="Sponaugle , Cara - FS, CO" userId="b60b0aec-1c53-4285-a094-ecb424a529e8" providerId="ADAL" clId="{2D1CCB40-BB2E-4BEF-BBEE-0367B4F953E0}" dt="2024-04-09T14:52:11.770" v="757" actId="26606"/>
          <ac:spMkLst>
            <pc:docMk/>
            <pc:sldMk cId="2615577553" sldId="269"/>
            <ac:spMk id="9" creationId="{4D4677D2-D5AC-4CF9-9EED-2B89D0A1C212}"/>
          </ac:spMkLst>
        </pc:spChg>
        <pc:spChg chg="add">
          <ac:chgData name="Sponaugle , Cara - FS, CO" userId="b60b0aec-1c53-4285-a094-ecb424a529e8" providerId="ADAL" clId="{2D1CCB40-BB2E-4BEF-BBEE-0367B4F953E0}" dt="2024-04-09T14:52:11.770" v="757" actId="26606"/>
          <ac:spMkLst>
            <pc:docMk/>
            <pc:sldMk cId="2615577553" sldId="269"/>
            <ac:spMk id="11" creationId="{C6D54F7E-825A-4BBA-815F-35CCA8B97786}"/>
          </ac:spMkLst>
        </pc:spChg>
        <pc:picChg chg="add mod modCrop">
          <ac:chgData name="Sponaugle , Cara - FS, CO" userId="b60b0aec-1c53-4285-a094-ecb424a529e8" providerId="ADAL" clId="{2D1CCB40-BB2E-4BEF-BBEE-0367B4F953E0}" dt="2024-04-09T15:09:57.427" v="813" actId="1076"/>
          <ac:picMkLst>
            <pc:docMk/>
            <pc:sldMk cId="2615577553" sldId="269"/>
            <ac:picMk id="4" creationId="{7B33E410-0CA6-D05B-5EE4-940F597B3E2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ECA2-0F6F-DAB5-06ED-E9CFF293A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F99D9-00B4-466D-F4F5-26AA83A6C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FB0D4-8C04-E73A-77C0-19253EBD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17778-9297-9DAC-B318-D4CF7C9F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BE1D-41CB-A6EA-8A01-0DC1EE98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AB3E-D100-824C-459D-902C5995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ED6F4-3C49-E2CA-47E8-940CBD4B8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C327-370B-C1B3-730A-9F8F3505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27CD4-429A-C0F2-7437-69468F3B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C3A23-E6A5-FB03-3286-720F6FAA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37E97-4E8B-D6C7-C673-0ACA86F97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A9A31-E8C8-419B-3B5A-F33BB7DAC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61998-0573-5963-E025-9A0DD57A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53C1F-83C0-1295-6C0E-C2C06F9F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A653C-2CB9-3D0E-2297-718DF41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0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B6B5-7511-959E-9173-ED01C1D6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F35C-8297-67A0-96A2-024F0D4DD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5914F-F6C7-28CA-EFF0-0D52159C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E63F2-8415-E3B8-5036-37980175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6EA15-11F3-2819-BDEC-8E31E1CF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5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63B6-11F8-FF18-E1FB-BF65EE1B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A7CFC-360D-A9B7-8130-A064AE2BA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6273A-B68E-C648-C3B4-C20F83F1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5B470-CDC9-CB03-8B2E-3FDAE80B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CE74D-3D5A-39AC-5BD7-B8191EFF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36F-5611-DFE8-0449-425EE1813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0734B-C531-03F5-0BBA-0D4620BD1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9C4A4-E21B-2AB8-5C89-D4DE2713F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22A1C-C034-CBE4-9FCD-41A16D60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DAD5E-ABFC-9396-3210-6E244F90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73875-9FDE-191A-C453-7551140B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5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A375-8AB1-670A-EA5B-EC366DBE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437A8-87BA-E4BD-0CCD-2A643E795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7CAF3-3D51-46C9-11F9-9FAAF665F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C2BA6-54EC-0A22-52B3-9E088CA23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AEEEA-3620-ECFA-AC56-D3CE2BBE4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485297-E199-F14B-9AB8-EA052792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42210-09A5-3994-4356-93B9238F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C88D70-10CA-3D21-9B59-2428E187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7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65FF-A93E-50FF-19B5-0D1A9DFA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5B19EC-0BC1-3CAE-6CE8-5894C1D4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E2C7B-EA6D-C0DD-1880-9045CFDA5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8C521-7FE3-DDE5-251F-95073910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8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693B8-8CC3-5CB2-3901-C0904BBBE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03D65-37E9-BA79-2E0B-C74A64F0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8CFA4-8FBF-A650-D64C-9C32C0F5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7089-BBCB-D3E0-A681-F81866C9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07D2-631A-CBDB-B38E-CB1DA59E6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25ED2-7E42-C4C7-C125-4819EC3E6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33878-029A-91E7-FC9F-70709695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4178A-7FFB-46A8-8A9D-A5A383D1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E3A3A-1B9F-713A-E34B-4B916677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C1E8-0AA8-2835-0715-B41D57DE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A2174-EDAD-234B-21A6-8EAA95FD3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50451-16F3-A82D-EBB6-27F0E685A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D2EAE-D352-BCC3-F2AE-32851CDB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D35C6-511A-8648-54A1-46BDD897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97B8E-1B97-9853-2ADD-C28BB864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5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B4803-8594-21A9-2108-2ACB21B8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4949A-2F74-3C1A-F804-8EF313E01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9645-A044-688A-29F8-FA79EFBF4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09FA8-7DD1-4B92-B9E6-4CFA378C4C6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59AD-4CCF-2EC7-3D7A-D344BF37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EBB28-77FA-B20E-CD9B-DA9D1CB1F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9B5E2-F6C5-41F2-BE90-3F5FD6E5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fc1b84b5-294d-487e-8f5a-845d9f3106e3@namprd09.prod.outlook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9c7e15e6-b0d6-4285-9b09-2ba10f4d9b5a@namprd09.prod.outlook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ierre_markuse/50013039181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45ab3bba-5154-4592-9e84-5d55ea118166@namprd09.prod.outlook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hiking on a hill&#10;&#10;Description automatically generated">
            <a:extLst>
              <a:ext uri="{FF2B5EF4-FFF2-40B4-BE49-F238E27FC236}">
                <a16:creationId xmlns:a16="http://schemas.microsoft.com/office/drawing/2014/main" id="{2AF33A99-2A24-4C7A-8CD7-A4E651C38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0" b="36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9745C-065A-48C8-63F2-AA772AC0F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721" y="1108945"/>
            <a:ext cx="10108557" cy="2900518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How would we accomplish an all-lands post-fire assessment?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AFCE3-E937-0C0E-D6CC-32A45B44F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859" y="4182554"/>
            <a:ext cx="9626279" cy="109839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Cara Sponaugle, USDA Forest Service, National Post-Fire Program Lead</a:t>
            </a:r>
          </a:p>
          <a:p>
            <a:r>
              <a:rPr lang="en-US" dirty="0">
                <a:solidFill>
                  <a:srgbClr val="FFFFFF"/>
                </a:solidFill>
              </a:rPr>
              <a:t>Katherine Rowden, US Army Corps of Engineers, National Silver Jackets Program Manager</a:t>
            </a:r>
          </a:p>
        </p:txBody>
      </p:sp>
      <p:pic>
        <p:nvPicPr>
          <p:cNvPr id="7" name="Picture 6" descr="A green shield with yellow text and a tree&#10;&#10;Description automatically generated">
            <a:extLst>
              <a:ext uri="{FF2B5EF4-FFF2-40B4-BE49-F238E27FC236}">
                <a16:creationId xmlns:a16="http://schemas.microsoft.com/office/drawing/2014/main" id="{CE235700-0E22-CCEE-090D-7F0FC0257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25" y="5730145"/>
            <a:ext cx="1414336" cy="953744"/>
          </a:xfrm>
          <a:prstGeom prst="rect">
            <a:avLst/>
          </a:prstGeom>
        </p:spPr>
      </p:pic>
      <p:pic>
        <p:nvPicPr>
          <p:cNvPr id="9" name="Picture 8" descr="A red sign with white castle in the middle&#10;&#10;Description automatically generated">
            <a:extLst>
              <a:ext uri="{FF2B5EF4-FFF2-40B4-BE49-F238E27FC236}">
                <a16:creationId xmlns:a16="http://schemas.microsoft.com/office/drawing/2014/main" id="{A7FAC931-CF69-F750-913A-968022755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441" y="5730145"/>
            <a:ext cx="1091878" cy="8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9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surrounded by trees&#10;&#10;Description automatically generated">
            <a:extLst>
              <a:ext uri="{FF2B5EF4-FFF2-40B4-BE49-F238E27FC236}">
                <a16:creationId xmlns:a16="http://schemas.microsoft.com/office/drawing/2014/main" id="{E76322DB-C3B2-76DE-29B1-B8D93925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7" b="21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F8C09-D23F-F718-F968-AA6349B3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solidFill>
                  <a:srgbClr val="262626"/>
                </a:solidFill>
              </a:rPr>
              <a:t>Six months after the fire</a:t>
            </a:r>
          </a:p>
        </p:txBody>
      </p:sp>
    </p:spTree>
    <p:extLst>
      <p:ext uri="{BB962C8B-B14F-4D97-AF65-F5344CB8AC3E}">
        <p14:creationId xmlns:p14="http://schemas.microsoft.com/office/powerpoint/2010/main" val="152143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 flowers in a forest&#10;&#10;Description automatically generated">
            <a:extLst>
              <a:ext uri="{FF2B5EF4-FFF2-40B4-BE49-F238E27FC236}">
                <a16:creationId xmlns:a16="http://schemas.microsoft.com/office/drawing/2014/main" id="{67E902A9-B749-26FC-4D00-C75261C39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9" b="5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46BAE-BFF8-F24A-2B21-197C9206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next year and beyond</a:t>
            </a:r>
          </a:p>
        </p:txBody>
      </p:sp>
    </p:spTree>
    <p:extLst>
      <p:ext uri="{BB962C8B-B14F-4D97-AF65-F5344CB8AC3E}">
        <p14:creationId xmlns:p14="http://schemas.microsoft.com/office/powerpoint/2010/main" val="395522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orest with a mountain in the background&#10;&#10;Description automatically generated">
            <a:extLst>
              <a:ext uri="{FF2B5EF4-FFF2-40B4-BE49-F238E27FC236}">
                <a16:creationId xmlns:a16="http://schemas.microsoft.com/office/drawing/2014/main" id="{7B33E410-0CA6-D05B-5EE4-940F597B3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1" b="10929"/>
          <a:stretch/>
        </p:blipFill>
        <p:spPr>
          <a:xfrm>
            <a:off x="0" y="-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6AE9AE-D717-AAAE-B2CB-58901E01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3" y="5399000"/>
            <a:ext cx="6931319" cy="13266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Moving out of emergency and into recovery</a:t>
            </a:r>
          </a:p>
        </p:txBody>
      </p:sp>
    </p:spTree>
    <p:extLst>
      <p:ext uri="{BB962C8B-B14F-4D97-AF65-F5344CB8AC3E}">
        <p14:creationId xmlns:p14="http://schemas.microsoft.com/office/powerpoint/2010/main" val="2615577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outdoor, person, standing&#10;&#10;Description automatically generated">
            <a:extLst>
              <a:ext uri="{FF2B5EF4-FFF2-40B4-BE49-F238E27FC236}">
                <a16:creationId xmlns:a16="http://schemas.microsoft.com/office/drawing/2014/main" id="{780B2D66-10FA-4A98-A8FE-E5151CC25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5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Questions and Discussion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3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A0EAF-ADDC-FCDF-7D27-B77EAF349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582699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n w="22225">
                  <a:solidFill>
                    <a:schemeClr val="tx1"/>
                  </a:solidFill>
                  <a:miter lim="800000"/>
                </a:ln>
              </a:rPr>
              <a:t>Assuming no new legislation, how do we better work together on post-fire emergency assessments?</a:t>
            </a:r>
          </a:p>
        </p:txBody>
      </p:sp>
      <p:pic>
        <p:nvPicPr>
          <p:cNvPr id="4" name="Content Placeholder 4" descr="A forest with trees in the sand&#10;&#10;Description automatically generated with medium confidence">
            <a:extLst>
              <a:ext uri="{FF2B5EF4-FFF2-40B4-BE49-F238E27FC236}">
                <a16:creationId xmlns:a16="http://schemas.microsoft.com/office/drawing/2014/main" id="{31CAB025-9830-395B-BA10-F215FF06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440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urple flowers growing in the grass&#10;&#10;Description automatically generated">
            <a:extLst>
              <a:ext uri="{FF2B5EF4-FFF2-40B4-BE49-F238E27FC236}">
                <a16:creationId xmlns:a16="http://schemas.microsoft.com/office/drawing/2014/main" id="{D9E3742F-F2D0-0283-1B77-4ED64E732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9091" r="1684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B1879-0638-EE90-E3D2-FC1C6E0F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672753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It’s winter or springtime, before the fire season.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9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AEB0EB56-5787-8A66-7721-02EDB1209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5" b="30771"/>
          <a:stretch>
            <a:fillRect/>
          </a:stretch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103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B9668-4828-F66C-9FCB-D3001FE14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</a:rPr>
              <a:t>The fire is happening!</a:t>
            </a: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44586D-1498-FAA4-D20E-5D68B0795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5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A group of people in yellow uniforms&#10;&#10;Description automatically generated">
            <a:extLst>
              <a:ext uri="{FF2B5EF4-FFF2-40B4-BE49-F238E27FC236}">
                <a16:creationId xmlns:a16="http://schemas.microsoft.com/office/drawing/2014/main" id="{228E8E16-F3DF-6BD0-735C-A41858244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 b="938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410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5D188-0332-445D-0D58-D0B87DD3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Federal lands assessments</a:t>
            </a:r>
          </a:p>
        </p:txBody>
      </p:sp>
      <p:cxnSp>
        <p:nvCxnSpPr>
          <p:cNvPr id="4104" name="Straight Connector 410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6" name="Straight Connector 410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A2F23AB-FEE8-DB53-63C6-D867A479F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2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forest&#10;&#10;Description automatically generated">
            <a:extLst>
              <a:ext uri="{FF2B5EF4-FFF2-40B4-BE49-F238E27FC236}">
                <a16:creationId xmlns:a16="http://schemas.microsoft.com/office/drawing/2014/main" id="{55ACE7F6-9947-DB54-2EFC-49F719D35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b="39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DE580-8D2C-4724-7691-110EC781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Transitioning from BAER assessment</a:t>
            </a:r>
          </a:p>
        </p:txBody>
      </p:sp>
    </p:spTree>
    <p:extLst>
      <p:ext uri="{BB962C8B-B14F-4D97-AF65-F5344CB8AC3E}">
        <p14:creationId xmlns:p14="http://schemas.microsoft.com/office/powerpoint/2010/main" val="266990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908EC-30AC-F88B-E2F7-3AE8E9C2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200" b="1"/>
              <a:t>No Federal Lands?</a:t>
            </a:r>
          </a:p>
        </p:txBody>
      </p:sp>
      <p:pic>
        <p:nvPicPr>
          <p:cNvPr id="6" name="Picture 5" descr="Aerial view of a river flowing through a valley&#10;&#10;Description automatically generated">
            <a:extLst>
              <a:ext uri="{FF2B5EF4-FFF2-40B4-BE49-F238E27FC236}">
                <a16:creationId xmlns:a16="http://schemas.microsoft.com/office/drawing/2014/main" id="{66E9C9BD-5F51-D986-1AD7-7B6D62969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12" b="16641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6AFE9D-8B6B-0A15-FCE5-1FDBE6170E95}"/>
              </a:ext>
            </a:extLst>
          </p:cNvPr>
          <p:cNvSpPr txBox="1"/>
          <p:nvPr/>
        </p:nvSpPr>
        <p:spPr>
          <a:xfrm>
            <a:off x="10002135" y="6936542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flickr.com/photos/pierre_markuse/500130391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7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standing on a dirt path&#10;&#10;Description automatically generated">
            <a:extLst>
              <a:ext uri="{FF2B5EF4-FFF2-40B4-BE49-F238E27FC236}">
                <a16:creationId xmlns:a16="http://schemas.microsoft.com/office/drawing/2014/main" id="{72823943-6F89-B8B4-BB88-67615837B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/>
          <a:stretch/>
        </p:blipFill>
        <p:spPr>
          <a:xfrm>
            <a:off x="0" y="-4916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9FBF4-C2D1-2F31-8317-CEC723E0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74" y="2206049"/>
            <a:ext cx="6162445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When FEMA is there – Federally declared disaster</a:t>
            </a:r>
          </a:p>
        </p:txBody>
      </p:sp>
      <p:pic>
        <p:nvPicPr>
          <p:cNvPr id="6" name="Picture 5" descr="A muddy road with trees in the background&#10;&#10;Description automatically generated">
            <a:extLst>
              <a:ext uri="{FF2B5EF4-FFF2-40B4-BE49-F238E27FC236}">
                <a16:creationId xmlns:a16="http://schemas.microsoft.com/office/drawing/2014/main" id="{0CEB365D-C64F-5461-D32A-B6136B146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r="13566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65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307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901D7C9-1140-7415-451A-CE17BE6CD7F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" b="2884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Rectangle 308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695F5-B988-5EC4-0674-2A227F7B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508" y="2743199"/>
            <a:ext cx="3206997" cy="34310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/>
              <a:t>If it is one of the season long ones…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27E7C05-0F09-49D6-BFB0-83AFF987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85bb11-ee95-447d-9df7-95cb4ca83f9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7A846A5DADB468FA880832E57D8C6" ma:contentTypeVersion="12" ma:contentTypeDescription="Create a new document." ma:contentTypeScope="" ma:versionID="6a61607db4079f898d3f497bd2ef647b">
  <xsd:schema xmlns:xsd="http://www.w3.org/2001/XMLSchema" xmlns:xs="http://www.w3.org/2001/XMLSchema" xmlns:p="http://schemas.microsoft.com/office/2006/metadata/properties" xmlns:ns2="9885bb11-ee95-447d-9df7-95cb4ca83f92" xmlns:ns3="1c56b356-ce12-45cb-8bbd-514c1a52f7e3" targetNamespace="http://schemas.microsoft.com/office/2006/metadata/properties" ma:root="true" ma:fieldsID="57e41d4462510ece50111e3173741d48" ns2:_="" ns3:_="">
    <xsd:import namespace="9885bb11-ee95-447d-9df7-95cb4ca83f92"/>
    <xsd:import namespace="1c56b356-ce12-45cb-8bbd-514c1a52f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5bb11-ee95-447d-9df7-95cb4ca83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ff62593-b918-4deb-ac08-0d74ac0cc7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56b356-ce12-45cb-8bbd-514c1a52f7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81D1E3-0355-493D-8E4A-BBBC5CE3F48B}">
  <ds:schemaRefs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1c56b356-ce12-45cb-8bbd-514c1a52f7e3"/>
    <ds:schemaRef ds:uri="http://schemas.microsoft.com/office/infopath/2007/PartnerControls"/>
    <ds:schemaRef ds:uri="9885bb11-ee95-447d-9df7-95cb4ca83f9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168A8AA-DDCB-4FA9-8AF8-01596514E1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85bb11-ee95-447d-9df7-95cb4ca83f92"/>
    <ds:schemaRef ds:uri="1c56b356-ce12-45cb-8bbd-514c1a52f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88EACD-4F6F-4483-820A-FDF24B0059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124</Words>
  <Application>Microsoft Office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How would we accomplish an all-lands post-fire assessment?</vt:lpstr>
      <vt:lpstr>Assuming no new legislation, how do we better work together on post-fire emergency assessments?</vt:lpstr>
      <vt:lpstr>It’s winter or springtime, before the fire season.</vt:lpstr>
      <vt:lpstr>The fire is happening!</vt:lpstr>
      <vt:lpstr>Federal lands assessments</vt:lpstr>
      <vt:lpstr>Transitioning from BAER assessment</vt:lpstr>
      <vt:lpstr>No Federal Lands?</vt:lpstr>
      <vt:lpstr>When FEMA is there – Federally declared disaster</vt:lpstr>
      <vt:lpstr>If it is one of the season long ones…</vt:lpstr>
      <vt:lpstr>Six months after the fire</vt:lpstr>
      <vt:lpstr>The next year and beyond</vt:lpstr>
      <vt:lpstr>Moving out of emergency and into recovery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Fire is Happening</dc:title>
  <dc:creator>Sponaugle , Cara - FS, CO</dc:creator>
  <cp:lastModifiedBy>Sponaugle , Cara - FS, CO</cp:lastModifiedBy>
  <cp:revision>1</cp:revision>
  <dcterms:created xsi:type="dcterms:W3CDTF">2024-03-28T17:30:41Z</dcterms:created>
  <dcterms:modified xsi:type="dcterms:W3CDTF">2024-04-09T16:08:30Z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0x01010064A7A846A5DADB468FA880832E57D8C6</vt:lpwstr>
  </property>
  <property fmtid="{D5CDD505-2E9C-101B-9397-08002B2CF9AE}" pid="3" name="MediaServiceImageTags">
    <vt:lpwstr/>
  </property>
</Properties>
</file>