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801" r:id="rId5"/>
    <p:sldId id="2799" r:id="rId6"/>
    <p:sldId id="2812" r:id="rId7"/>
    <p:sldId id="488" r:id="rId8"/>
    <p:sldId id="2813" r:id="rId9"/>
    <p:sldId id="2814" r:id="rId10"/>
    <p:sldId id="2824" r:id="rId11"/>
    <p:sldId id="2810" r:id="rId12"/>
    <p:sldId id="2811" r:id="rId13"/>
    <p:sldId id="2815" r:id="rId14"/>
    <p:sldId id="2818" r:id="rId15"/>
    <p:sldId id="2817" r:id="rId16"/>
    <p:sldId id="485" r:id="rId17"/>
    <p:sldId id="2816" r:id="rId18"/>
    <p:sldId id="2823" r:id="rId19"/>
    <p:sldId id="2819" r:id="rId20"/>
    <p:sldId id="491" r:id="rId21"/>
    <p:sldId id="2820" r:id="rId22"/>
    <p:sldId id="490" r:id="rId23"/>
    <p:sldId id="2800" r:id="rId24"/>
    <p:sldId id="2803" r:id="rId25"/>
    <p:sldId id="2804" r:id="rId26"/>
    <p:sldId id="2822" r:id="rId27"/>
    <p:sldId id="2805" r:id="rId28"/>
    <p:sldId id="2807" r:id="rId29"/>
    <p:sldId id="2806" r:id="rId30"/>
    <p:sldId id="2821" r:id="rId31"/>
    <p:sldId id="2808" r:id="rId32"/>
    <p:sldId id="2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9A5C78-5028-4B01-A2AD-E4A99E400BAF}" v="70" dt="2024-04-13T00:26:24.3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17" autoAdjust="0"/>
    <p:restoredTop sz="63065" autoAdjust="0"/>
  </p:normalViewPr>
  <p:slideViewPr>
    <p:cSldViewPr snapToGrid="0">
      <p:cViewPr varScale="1">
        <p:scale>
          <a:sx n="68" d="100"/>
          <a:sy n="68" d="100"/>
        </p:scale>
        <p:origin x="22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Bishop" userId="c2028489-a935-468b-9b79-57daae538358" providerId="ADAL" clId="{539A5C78-5028-4B01-A2AD-E4A99E400BAF}"/>
    <pc:docChg chg="undo custSel addSld delSld modSld sldOrd">
      <pc:chgData name="Andrew Bishop" userId="c2028489-a935-468b-9b79-57daae538358" providerId="ADAL" clId="{539A5C78-5028-4B01-A2AD-E4A99E400BAF}" dt="2024-04-13T00:12:20.275" v="7565" actId="478"/>
      <pc:docMkLst>
        <pc:docMk/>
      </pc:docMkLst>
      <pc:sldChg chg="del">
        <pc:chgData name="Andrew Bishop" userId="c2028489-a935-468b-9b79-57daae538358" providerId="ADAL" clId="{539A5C78-5028-4B01-A2AD-E4A99E400BAF}" dt="2024-04-12T05:01:50.724" v="5909" actId="47"/>
        <pc:sldMkLst>
          <pc:docMk/>
          <pc:sldMk cId="1968164213" sldId="298"/>
        </pc:sldMkLst>
      </pc:sldChg>
      <pc:sldChg chg="del">
        <pc:chgData name="Andrew Bishop" userId="c2028489-a935-468b-9b79-57daae538358" providerId="ADAL" clId="{539A5C78-5028-4B01-A2AD-E4A99E400BAF}" dt="2024-04-12T05:01:50.724" v="5909" actId="47"/>
        <pc:sldMkLst>
          <pc:docMk/>
          <pc:sldMk cId="2415665959" sldId="299"/>
        </pc:sldMkLst>
      </pc:sldChg>
      <pc:sldChg chg="del">
        <pc:chgData name="Andrew Bishop" userId="c2028489-a935-468b-9b79-57daae538358" providerId="ADAL" clId="{539A5C78-5028-4B01-A2AD-E4A99E400BAF}" dt="2024-04-12T05:01:50.724" v="5909" actId="47"/>
        <pc:sldMkLst>
          <pc:docMk/>
          <pc:sldMk cId="4186662513" sldId="300"/>
        </pc:sldMkLst>
      </pc:sldChg>
      <pc:sldChg chg="addSp modSp del mod modNotesTx">
        <pc:chgData name="Andrew Bishop" userId="c2028489-a935-468b-9b79-57daae538358" providerId="ADAL" clId="{539A5C78-5028-4B01-A2AD-E4A99E400BAF}" dt="2024-04-11T20:33:37.243" v="1719" actId="47"/>
        <pc:sldMkLst>
          <pc:docMk/>
          <pc:sldMk cId="2110401186" sldId="475"/>
        </pc:sldMkLst>
        <pc:spChg chg="add mod">
          <ac:chgData name="Andrew Bishop" userId="c2028489-a935-468b-9b79-57daae538358" providerId="ADAL" clId="{539A5C78-5028-4B01-A2AD-E4A99E400BAF}" dt="2024-04-11T17:58:23.175" v="378" actId="404"/>
          <ac:spMkLst>
            <pc:docMk/>
            <pc:sldMk cId="2110401186" sldId="475"/>
            <ac:spMk id="4" creationId="{C97B26D3-6AC4-D109-BE12-7B739EC3C078}"/>
          </ac:spMkLst>
        </pc:spChg>
        <pc:spChg chg="mod">
          <ac:chgData name="Andrew Bishop" userId="c2028489-a935-468b-9b79-57daae538358" providerId="ADAL" clId="{539A5C78-5028-4B01-A2AD-E4A99E400BAF}" dt="2024-04-11T17:53:51.752" v="358" actId="20577"/>
          <ac:spMkLst>
            <pc:docMk/>
            <pc:sldMk cId="2110401186" sldId="475"/>
            <ac:spMk id="8" creationId="{19C0C1F1-02B3-DECE-63DC-5B8EBB54D2B6}"/>
          </ac:spMkLst>
        </pc:spChg>
        <pc:spChg chg="mod">
          <ac:chgData name="Andrew Bishop" userId="c2028489-a935-468b-9b79-57daae538358" providerId="ADAL" clId="{539A5C78-5028-4B01-A2AD-E4A99E400BAF}" dt="2024-04-11T17:30:15.903" v="304" actId="20577"/>
          <ac:spMkLst>
            <pc:docMk/>
            <pc:sldMk cId="2110401186" sldId="475"/>
            <ac:spMk id="9" creationId="{569B0036-4510-E62B-5AAF-5510D77B8A36}"/>
          </ac:spMkLst>
        </pc:spChg>
      </pc:sldChg>
      <pc:sldChg chg="addSp delSp modSp mod ord">
        <pc:chgData name="Andrew Bishop" userId="c2028489-a935-468b-9b79-57daae538358" providerId="ADAL" clId="{539A5C78-5028-4B01-A2AD-E4A99E400BAF}" dt="2024-04-12T13:25:29.722" v="7048" actId="20577"/>
        <pc:sldMkLst>
          <pc:docMk/>
          <pc:sldMk cId="3232086483" sldId="485"/>
        </pc:sldMkLst>
        <pc:spChg chg="mod">
          <ac:chgData name="Andrew Bishop" userId="c2028489-a935-468b-9b79-57daae538358" providerId="ADAL" clId="{539A5C78-5028-4B01-A2AD-E4A99E400BAF}" dt="2024-04-12T13:25:29.722" v="7048" actId="20577"/>
          <ac:spMkLst>
            <pc:docMk/>
            <pc:sldMk cId="3232086483" sldId="485"/>
            <ac:spMk id="8" creationId="{19C0C1F1-02B3-DECE-63DC-5B8EBB54D2B6}"/>
          </ac:spMkLst>
        </pc:spChg>
        <pc:picChg chg="add del">
          <ac:chgData name="Andrew Bishop" userId="c2028489-a935-468b-9b79-57daae538358" providerId="ADAL" clId="{539A5C78-5028-4B01-A2AD-E4A99E400BAF}" dt="2024-04-11T18:55:17.223" v="613" actId="478"/>
          <ac:picMkLst>
            <pc:docMk/>
            <pc:sldMk cId="3232086483" sldId="485"/>
            <ac:picMk id="7" creationId="{899B08D2-15C2-BAEF-C2E5-E830274943A8}"/>
          </ac:picMkLst>
        </pc:picChg>
      </pc:sldChg>
      <pc:sldChg chg="modSp mod ord">
        <pc:chgData name="Andrew Bishop" userId="c2028489-a935-468b-9b79-57daae538358" providerId="ADAL" clId="{539A5C78-5028-4B01-A2AD-E4A99E400BAF}" dt="2024-04-13T00:02:46.484" v="7455" actId="1076"/>
        <pc:sldMkLst>
          <pc:docMk/>
          <pc:sldMk cId="1746785939" sldId="488"/>
        </pc:sldMkLst>
        <pc:spChg chg="mod">
          <ac:chgData name="Andrew Bishop" userId="c2028489-a935-468b-9b79-57daae538358" providerId="ADAL" clId="{539A5C78-5028-4B01-A2AD-E4A99E400BAF}" dt="2024-04-12T05:21:03.988" v="6550" actId="20577"/>
          <ac:spMkLst>
            <pc:docMk/>
            <pc:sldMk cId="1746785939" sldId="488"/>
            <ac:spMk id="2" creationId="{4100DA8F-19DB-5F37-1DE6-719F037D7B14}"/>
          </ac:spMkLst>
        </pc:spChg>
        <pc:picChg chg="mod">
          <ac:chgData name="Andrew Bishop" userId="c2028489-a935-468b-9b79-57daae538358" providerId="ADAL" clId="{539A5C78-5028-4B01-A2AD-E4A99E400BAF}" dt="2024-04-13T00:02:46.484" v="7455" actId="1076"/>
          <ac:picMkLst>
            <pc:docMk/>
            <pc:sldMk cId="1746785939" sldId="488"/>
            <ac:picMk id="7" creationId="{5C4A4F04-E122-4398-C44E-4B67E7DB933D}"/>
          </ac:picMkLst>
        </pc:picChg>
      </pc:sldChg>
      <pc:sldChg chg="addSp modSp mod ord modNotesTx">
        <pc:chgData name="Andrew Bishop" userId="c2028489-a935-468b-9b79-57daae538358" providerId="ADAL" clId="{539A5C78-5028-4B01-A2AD-E4A99E400BAF}" dt="2024-04-12T04:00:06.350" v="4292" actId="20577"/>
        <pc:sldMkLst>
          <pc:docMk/>
          <pc:sldMk cId="1021320918" sldId="490"/>
        </pc:sldMkLst>
        <pc:spChg chg="add mod">
          <ac:chgData name="Andrew Bishop" userId="c2028489-a935-468b-9b79-57daae538358" providerId="ADAL" clId="{539A5C78-5028-4B01-A2AD-E4A99E400BAF}" dt="2024-04-12T03:36:25.714" v="3744" actId="1076"/>
          <ac:spMkLst>
            <pc:docMk/>
            <pc:sldMk cId="1021320918" sldId="490"/>
            <ac:spMk id="6" creationId="{1FF78B05-ACF3-AD25-1A5A-7CCD709F7043}"/>
          </ac:spMkLst>
        </pc:spChg>
        <pc:spChg chg="mod">
          <ac:chgData name="Andrew Bishop" userId="c2028489-a935-468b-9b79-57daae538358" providerId="ADAL" clId="{539A5C78-5028-4B01-A2AD-E4A99E400BAF}" dt="2024-04-12T04:00:06.350" v="4292" actId="20577"/>
          <ac:spMkLst>
            <pc:docMk/>
            <pc:sldMk cId="1021320918" sldId="490"/>
            <ac:spMk id="11" creationId="{CFE523AB-D8E6-4BB1-AF52-C3A3B4C42ED1}"/>
          </ac:spMkLst>
        </pc:spChg>
      </pc:sldChg>
      <pc:sldChg chg="addSp modSp mod">
        <pc:chgData name="Andrew Bishop" userId="c2028489-a935-468b-9b79-57daae538358" providerId="ADAL" clId="{539A5C78-5028-4B01-A2AD-E4A99E400BAF}" dt="2024-04-11T22:08:44.925" v="3229" actId="207"/>
        <pc:sldMkLst>
          <pc:docMk/>
          <pc:sldMk cId="1568879240" sldId="491"/>
        </pc:sldMkLst>
        <pc:spChg chg="add mod">
          <ac:chgData name="Andrew Bishop" userId="c2028489-a935-468b-9b79-57daae538358" providerId="ADAL" clId="{539A5C78-5028-4B01-A2AD-E4A99E400BAF}" dt="2024-04-11T22:08:29.999" v="3227" actId="1076"/>
          <ac:spMkLst>
            <pc:docMk/>
            <pc:sldMk cId="1568879240" sldId="491"/>
            <ac:spMk id="3" creationId="{3E4BA0B9-90EA-746A-2704-6253BB7D54B3}"/>
          </ac:spMkLst>
        </pc:spChg>
        <pc:spChg chg="mod">
          <ac:chgData name="Andrew Bishop" userId="c2028489-a935-468b-9b79-57daae538358" providerId="ADAL" clId="{539A5C78-5028-4B01-A2AD-E4A99E400BAF}" dt="2024-04-11T22:08:33.349" v="3228" actId="1076"/>
          <ac:spMkLst>
            <pc:docMk/>
            <pc:sldMk cId="1568879240" sldId="491"/>
            <ac:spMk id="6" creationId="{19B9191E-A4A3-77D9-3FF7-910878C1340C}"/>
          </ac:spMkLst>
        </pc:spChg>
        <pc:graphicFrameChg chg="modGraphic">
          <ac:chgData name="Andrew Bishop" userId="c2028489-a935-468b-9b79-57daae538358" providerId="ADAL" clId="{539A5C78-5028-4B01-A2AD-E4A99E400BAF}" dt="2024-04-11T22:08:44.925" v="3229" actId="207"/>
          <ac:graphicFrameMkLst>
            <pc:docMk/>
            <pc:sldMk cId="1568879240" sldId="491"/>
            <ac:graphicFrameMk id="5" creationId="{C8630067-17E9-F7FB-E5A1-4F915F8FCB7F}"/>
          </ac:graphicFrameMkLst>
        </pc:graphicFrameChg>
      </pc:sldChg>
      <pc:sldChg chg="addSp modSp mod ord">
        <pc:chgData name="Andrew Bishop" userId="c2028489-a935-468b-9b79-57daae538358" providerId="ADAL" clId="{539A5C78-5028-4B01-A2AD-E4A99E400BAF}" dt="2024-04-12T17:00:06.109" v="7196" actId="20577"/>
        <pc:sldMkLst>
          <pc:docMk/>
          <pc:sldMk cId="1804753878" sldId="2799"/>
        </pc:sldMkLst>
        <pc:spChg chg="mod">
          <ac:chgData name="Andrew Bishop" userId="c2028489-a935-468b-9b79-57daae538358" providerId="ADAL" clId="{539A5C78-5028-4B01-A2AD-E4A99E400BAF}" dt="2024-04-11T17:17:52.828" v="289" actId="20577"/>
          <ac:spMkLst>
            <pc:docMk/>
            <pc:sldMk cId="1804753878" sldId="2799"/>
            <ac:spMk id="5" creationId="{3F9CD8B8-30B7-CD53-A596-26121A915EA5}"/>
          </ac:spMkLst>
        </pc:spChg>
        <pc:spChg chg="add mod">
          <ac:chgData name="Andrew Bishop" userId="c2028489-a935-468b-9b79-57daae538358" providerId="ADAL" clId="{539A5C78-5028-4B01-A2AD-E4A99E400BAF}" dt="2024-04-12T16:58:27.336" v="7178" actId="20577"/>
          <ac:spMkLst>
            <pc:docMk/>
            <pc:sldMk cId="1804753878" sldId="2799"/>
            <ac:spMk id="6" creationId="{512E3989-4EDE-56FC-C26B-246C9D9B5D8B}"/>
          </ac:spMkLst>
        </pc:spChg>
        <pc:graphicFrameChg chg="mod modGraphic">
          <ac:chgData name="Andrew Bishop" userId="c2028489-a935-468b-9b79-57daae538358" providerId="ADAL" clId="{539A5C78-5028-4B01-A2AD-E4A99E400BAF}" dt="2024-04-12T17:00:06.109" v="7196" actId="20577"/>
          <ac:graphicFrameMkLst>
            <pc:docMk/>
            <pc:sldMk cId="1804753878" sldId="2799"/>
            <ac:graphicFrameMk id="2" creationId="{D594C7E3-AE58-3316-D2C8-6FB599A984B9}"/>
          </ac:graphicFrameMkLst>
        </pc:graphicFrameChg>
      </pc:sldChg>
      <pc:sldChg chg="addSp delSp modSp mod">
        <pc:chgData name="Andrew Bishop" userId="c2028489-a935-468b-9b79-57daae538358" providerId="ADAL" clId="{539A5C78-5028-4B01-A2AD-E4A99E400BAF}" dt="2024-04-13T00:07:22.724" v="7475" actId="1076"/>
        <pc:sldMkLst>
          <pc:docMk/>
          <pc:sldMk cId="1962267886" sldId="2800"/>
        </pc:sldMkLst>
        <pc:spChg chg="mod">
          <ac:chgData name="Andrew Bishop" userId="c2028489-a935-468b-9b79-57daae538358" providerId="ADAL" clId="{539A5C78-5028-4B01-A2AD-E4A99E400BAF}" dt="2024-04-12T03:35:43.047" v="3718" actId="1076"/>
          <ac:spMkLst>
            <pc:docMk/>
            <pc:sldMk cId="1962267886" sldId="2800"/>
            <ac:spMk id="8" creationId="{19C0C1F1-02B3-DECE-63DC-5B8EBB54D2B6}"/>
          </ac:spMkLst>
        </pc:spChg>
        <pc:spChg chg="mod">
          <ac:chgData name="Andrew Bishop" userId="c2028489-a935-468b-9b79-57daae538358" providerId="ADAL" clId="{539A5C78-5028-4B01-A2AD-E4A99E400BAF}" dt="2024-04-12T04:00:26.005" v="4337" actId="20577"/>
          <ac:spMkLst>
            <pc:docMk/>
            <pc:sldMk cId="1962267886" sldId="2800"/>
            <ac:spMk id="9" creationId="{569B0036-4510-E62B-5AAF-5510D77B8A36}"/>
          </ac:spMkLst>
        </pc:spChg>
        <pc:spChg chg="add mod">
          <ac:chgData name="Andrew Bishop" userId="c2028489-a935-468b-9b79-57daae538358" providerId="ADAL" clId="{539A5C78-5028-4B01-A2AD-E4A99E400BAF}" dt="2024-04-13T00:07:22.724" v="7475" actId="1076"/>
          <ac:spMkLst>
            <pc:docMk/>
            <pc:sldMk cId="1962267886" sldId="2800"/>
            <ac:spMk id="10" creationId="{2A2943A6-584C-2994-E66D-6CF8C0BB4653}"/>
          </ac:spMkLst>
        </pc:spChg>
        <pc:graphicFrameChg chg="del mod">
          <ac:chgData name="Andrew Bishop" userId="c2028489-a935-468b-9b79-57daae538358" providerId="ADAL" clId="{539A5C78-5028-4B01-A2AD-E4A99E400BAF}" dt="2024-04-12T03:27:51.603" v="3707" actId="478"/>
          <ac:graphicFrameMkLst>
            <pc:docMk/>
            <pc:sldMk cId="1962267886" sldId="2800"/>
            <ac:graphicFrameMk id="13" creationId="{91099ED8-94BF-7076-2756-66BBDBC18431}"/>
          </ac:graphicFrameMkLst>
        </pc:graphicFrameChg>
        <pc:picChg chg="add mod modCrop">
          <ac:chgData name="Andrew Bishop" userId="c2028489-a935-468b-9b79-57daae538358" providerId="ADAL" clId="{539A5C78-5028-4B01-A2AD-E4A99E400BAF}" dt="2024-04-12T03:28:32.290" v="3715" actId="1076"/>
          <ac:picMkLst>
            <pc:docMk/>
            <pc:sldMk cId="1962267886" sldId="2800"/>
            <ac:picMk id="4" creationId="{08A70094-DC56-106B-570A-DB61E71B8C3B}"/>
          </ac:picMkLst>
        </pc:picChg>
        <pc:picChg chg="add mod modCrop">
          <ac:chgData name="Andrew Bishop" userId="c2028489-a935-468b-9b79-57daae538358" providerId="ADAL" clId="{539A5C78-5028-4B01-A2AD-E4A99E400BAF}" dt="2024-04-12T03:28:35.584" v="3716" actId="1076"/>
          <ac:picMkLst>
            <pc:docMk/>
            <pc:sldMk cId="1962267886" sldId="2800"/>
            <ac:picMk id="7" creationId="{4D4DB55F-4FBD-F08D-A3A6-A25B03B3898A}"/>
          </ac:picMkLst>
        </pc:picChg>
        <pc:picChg chg="del">
          <ac:chgData name="Andrew Bishop" userId="c2028489-a935-468b-9b79-57daae538358" providerId="ADAL" clId="{539A5C78-5028-4B01-A2AD-E4A99E400BAF}" dt="2024-04-12T03:26:31.244" v="3696" actId="478"/>
          <ac:picMkLst>
            <pc:docMk/>
            <pc:sldMk cId="1962267886" sldId="2800"/>
            <ac:picMk id="11" creationId="{F32579A2-0D50-A03C-957D-8C59431FA554}"/>
          </ac:picMkLst>
        </pc:picChg>
      </pc:sldChg>
      <pc:sldChg chg="addSp modSp mod modNotesTx">
        <pc:chgData name="Andrew Bishop" userId="c2028489-a935-468b-9b79-57daae538358" providerId="ADAL" clId="{539A5C78-5028-4B01-A2AD-E4A99E400BAF}" dt="2024-04-12T16:58:09.147" v="7166" actId="14100"/>
        <pc:sldMkLst>
          <pc:docMk/>
          <pc:sldMk cId="4166308185" sldId="2801"/>
        </pc:sldMkLst>
        <pc:spChg chg="add mod">
          <ac:chgData name="Andrew Bishop" userId="c2028489-a935-468b-9b79-57daae538358" providerId="ADAL" clId="{539A5C78-5028-4B01-A2AD-E4A99E400BAF}" dt="2024-04-12T16:57:36.522" v="7158" actId="20577"/>
          <ac:spMkLst>
            <pc:docMk/>
            <pc:sldMk cId="4166308185" sldId="2801"/>
            <ac:spMk id="2" creationId="{4182A07F-1AF3-CED0-D3A2-22B0EF3A2D2C}"/>
          </ac:spMkLst>
        </pc:spChg>
        <pc:spChg chg="mod">
          <ac:chgData name="Andrew Bishop" userId="c2028489-a935-468b-9b79-57daae538358" providerId="ADAL" clId="{539A5C78-5028-4B01-A2AD-E4A99E400BAF}" dt="2024-04-11T16:51:24.378" v="19" actId="20577"/>
          <ac:spMkLst>
            <pc:docMk/>
            <pc:sldMk cId="4166308185" sldId="2801"/>
            <ac:spMk id="5" creationId="{3F9CD8B8-30B7-CD53-A596-26121A915EA5}"/>
          </ac:spMkLst>
        </pc:spChg>
        <pc:spChg chg="add mod">
          <ac:chgData name="Andrew Bishop" userId="c2028489-a935-468b-9b79-57daae538358" providerId="ADAL" clId="{539A5C78-5028-4B01-A2AD-E4A99E400BAF}" dt="2024-04-12T16:58:09.147" v="7166" actId="14100"/>
          <ac:spMkLst>
            <pc:docMk/>
            <pc:sldMk cId="4166308185" sldId="2801"/>
            <ac:spMk id="6" creationId="{7A1F9964-BEF5-7A41-6857-FE6AB880AA6A}"/>
          </ac:spMkLst>
        </pc:spChg>
      </pc:sldChg>
      <pc:sldChg chg="addSp delSp modSp mod">
        <pc:chgData name="Andrew Bishop" userId="c2028489-a935-468b-9b79-57daae538358" providerId="ADAL" clId="{539A5C78-5028-4B01-A2AD-E4A99E400BAF}" dt="2024-04-12T04:24:28.478" v="4539" actId="1076"/>
        <pc:sldMkLst>
          <pc:docMk/>
          <pc:sldMk cId="2872280845" sldId="2803"/>
        </pc:sldMkLst>
        <pc:spChg chg="mod">
          <ac:chgData name="Andrew Bishop" userId="c2028489-a935-468b-9b79-57daae538358" providerId="ADAL" clId="{539A5C78-5028-4B01-A2AD-E4A99E400BAF}" dt="2024-04-12T04:01:02.045" v="4345" actId="20577"/>
          <ac:spMkLst>
            <pc:docMk/>
            <pc:sldMk cId="2872280845" sldId="2803"/>
            <ac:spMk id="5" creationId="{3F9CD8B8-30B7-CD53-A596-26121A915EA5}"/>
          </ac:spMkLst>
        </pc:spChg>
        <pc:spChg chg="mod">
          <ac:chgData name="Andrew Bishop" userId="c2028489-a935-468b-9b79-57daae538358" providerId="ADAL" clId="{539A5C78-5028-4B01-A2AD-E4A99E400BAF}" dt="2024-04-12T04:24:28.478" v="4539" actId="1076"/>
          <ac:spMkLst>
            <pc:docMk/>
            <pc:sldMk cId="2872280845" sldId="2803"/>
            <ac:spMk id="9" creationId="{7C86C730-BCCC-9A77-6607-6A5971B8CFCB}"/>
          </ac:spMkLst>
        </pc:spChg>
        <pc:picChg chg="add mod ord modCrop">
          <ac:chgData name="Andrew Bishop" userId="c2028489-a935-468b-9b79-57daae538358" providerId="ADAL" clId="{539A5C78-5028-4B01-A2AD-E4A99E400BAF}" dt="2024-04-12T04:24:13.373" v="4535" actId="1076"/>
          <ac:picMkLst>
            <pc:docMk/>
            <pc:sldMk cId="2872280845" sldId="2803"/>
            <ac:picMk id="3" creationId="{4CB184F5-EC0A-61ED-5700-3F9F79C77110}"/>
          </ac:picMkLst>
        </pc:picChg>
        <pc:picChg chg="add mod ord">
          <ac:chgData name="Andrew Bishop" userId="c2028489-a935-468b-9b79-57daae538358" providerId="ADAL" clId="{539A5C78-5028-4B01-A2AD-E4A99E400BAF}" dt="2024-04-12T04:24:25.084" v="4538" actId="1076"/>
          <ac:picMkLst>
            <pc:docMk/>
            <pc:sldMk cId="2872280845" sldId="2803"/>
            <ac:picMk id="7" creationId="{FCD56DC7-58AC-DE50-A178-5CAE307855DF}"/>
          </ac:picMkLst>
        </pc:picChg>
        <pc:picChg chg="add mod modCrop">
          <ac:chgData name="Andrew Bishop" userId="c2028489-a935-468b-9b79-57daae538358" providerId="ADAL" clId="{539A5C78-5028-4B01-A2AD-E4A99E400BAF}" dt="2024-04-12T04:24:08.443" v="4534" actId="1076"/>
          <ac:picMkLst>
            <pc:docMk/>
            <pc:sldMk cId="2872280845" sldId="2803"/>
            <ac:picMk id="10" creationId="{FA5312B0-F3D8-5C7A-787B-0B1530E0A440}"/>
          </ac:picMkLst>
        </pc:picChg>
        <pc:picChg chg="del">
          <ac:chgData name="Andrew Bishop" userId="c2028489-a935-468b-9b79-57daae538358" providerId="ADAL" clId="{539A5C78-5028-4B01-A2AD-E4A99E400BAF}" dt="2024-04-12T04:02:50.357" v="4358" actId="478"/>
          <ac:picMkLst>
            <pc:docMk/>
            <pc:sldMk cId="2872280845" sldId="2803"/>
            <ac:picMk id="11" creationId="{2554FDAF-AF65-B553-ED3A-FD78649CBC66}"/>
          </ac:picMkLst>
        </pc:picChg>
      </pc:sldChg>
      <pc:sldChg chg="addSp delSp modSp mod">
        <pc:chgData name="Andrew Bishop" userId="c2028489-a935-468b-9b79-57daae538358" providerId="ADAL" clId="{539A5C78-5028-4B01-A2AD-E4A99E400BAF}" dt="2024-04-12T04:38:55.489" v="5053" actId="20577"/>
        <pc:sldMkLst>
          <pc:docMk/>
          <pc:sldMk cId="3065086564" sldId="2804"/>
        </pc:sldMkLst>
        <pc:spChg chg="mod">
          <ac:chgData name="Andrew Bishop" userId="c2028489-a935-468b-9b79-57daae538358" providerId="ADAL" clId="{539A5C78-5028-4B01-A2AD-E4A99E400BAF}" dt="2024-04-12T04:26:47.611" v="4575" actId="20577"/>
          <ac:spMkLst>
            <pc:docMk/>
            <pc:sldMk cId="3065086564" sldId="2804"/>
            <ac:spMk id="5" creationId="{3F9CD8B8-30B7-CD53-A596-26121A915EA5}"/>
          </ac:spMkLst>
        </pc:spChg>
        <pc:spChg chg="mod">
          <ac:chgData name="Andrew Bishop" userId="c2028489-a935-468b-9b79-57daae538358" providerId="ADAL" clId="{539A5C78-5028-4B01-A2AD-E4A99E400BAF}" dt="2024-04-12T04:38:55.489" v="5053" actId="20577"/>
          <ac:spMkLst>
            <pc:docMk/>
            <pc:sldMk cId="3065086564" sldId="2804"/>
            <ac:spMk id="9" creationId="{7C86C730-BCCC-9A77-6607-6A5971B8CFCB}"/>
          </ac:spMkLst>
        </pc:spChg>
        <pc:picChg chg="del mod">
          <ac:chgData name="Andrew Bishop" userId="c2028489-a935-468b-9b79-57daae538358" providerId="ADAL" clId="{539A5C78-5028-4B01-A2AD-E4A99E400BAF}" dt="2024-04-12T04:27:31.062" v="4595" actId="478"/>
          <ac:picMkLst>
            <pc:docMk/>
            <pc:sldMk cId="3065086564" sldId="2804"/>
            <ac:picMk id="3" creationId="{8135B341-7B5C-DC3D-C0AC-2F5F2CC6A98E}"/>
          </ac:picMkLst>
        </pc:picChg>
        <pc:picChg chg="add mod">
          <ac:chgData name="Andrew Bishop" userId="c2028489-a935-468b-9b79-57daae538358" providerId="ADAL" clId="{539A5C78-5028-4B01-A2AD-E4A99E400BAF}" dt="2024-04-12T04:28:41.264" v="4599" actId="14100"/>
          <ac:picMkLst>
            <pc:docMk/>
            <pc:sldMk cId="3065086564" sldId="2804"/>
            <ac:picMk id="6" creationId="{AE968EBF-07BA-8C2F-3638-1DFCEB935334}"/>
          </ac:picMkLst>
        </pc:picChg>
        <pc:picChg chg="add mod modCrop">
          <ac:chgData name="Andrew Bishop" userId="c2028489-a935-468b-9b79-57daae538358" providerId="ADAL" clId="{539A5C78-5028-4B01-A2AD-E4A99E400BAF}" dt="2024-04-12T04:32:02.705" v="4605" actId="1076"/>
          <ac:picMkLst>
            <pc:docMk/>
            <pc:sldMk cId="3065086564" sldId="2804"/>
            <ac:picMk id="8" creationId="{D9257031-C2C6-1550-1351-6E7D2AC24BE4}"/>
          </ac:picMkLst>
        </pc:picChg>
        <pc:picChg chg="add mod modCrop">
          <ac:chgData name="Andrew Bishop" userId="c2028489-a935-468b-9b79-57daae538358" providerId="ADAL" clId="{539A5C78-5028-4B01-A2AD-E4A99E400BAF}" dt="2024-04-12T04:33:13.851" v="4613" actId="1076"/>
          <ac:picMkLst>
            <pc:docMk/>
            <pc:sldMk cId="3065086564" sldId="2804"/>
            <ac:picMk id="11" creationId="{56DDC828-75E8-0365-A989-ECE092E16FE9}"/>
          </ac:picMkLst>
        </pc:picChg>
      </pc:sldChg>
      <pc:sldChg chg="delSp modSp mod modNotesTx">
        <pc:chgData name="Andrew Bishop" userId="c2028489-a935-468b-9b79-57daae538358" providerId="ADAL" clId="{539A5C78-5028-4B01-A2AD-E4A99E400BAF}" dt="2024-04-12T04:51:45.344" v="5548" actId="478"/>
        <pc:sldMkLst>
          <pc:docMk/>
          <pc:sldMk cId="2927793681" sldId="2805"/>
        </pc:sldMkLst>
        <pc:spChg chg="mod">
          <ac:chgData name="Andrew Bishop" userId="c2028489-a935-468b-9b79-57daae538358" providerId="ADAL" clId="{539A5C78-5028-4B01-A2AD-E4A99E400BAF}" dt="2024-04-12T04:34:07.012" v="4637" actId="20577"/>
          <ac:spMkLst>
            <pc:docMk/>
            <pc:sldMk cId="2927793681" sldId="2805"/>
            <ac:spMk id="5" creationId="{3F9CD8B8-30B7-CD53-A596-26121A915EA5}"/>
          </ac:spMkLst>
        </pc:spChg>
        <pc:spChg chg="mod">
          <ac:chgData name="Andrew Bishop" userId="c2028489-a935-468b-9b79-57daae538358" providerId="ADAL" clId="{539A5C78-5028-4B01-A2AD-E4A99E400BAF}" dt="2024-04-12T04:39:31.050" v="5070" actId="20577"/>
          <ac:spMkLst>
            <pc:docMk/>
            <pc:sldMk cId="2927793681" sldId="2805"/>
            <ac:spMk id="9" creationId="{7C86C730-BCCC-9A77-6607-6A5971B8CFCB}"/>
          </ac:spMkLst>
        </pc:spChg>
        <pc:picChg chg="del mod">
          <ac:chgData name="Andrew Bishop" userId="c2028489-a935-468b-9b79-57daae538358" providerId="ADAL" clId="{539A5C78-5028-4B01-A2AD-E4A99E400BAF}" dt="2024-04-12T04:51:45.344" v="5548" actId="478"/>
          <ac:picMkLst>
            <pc:docMk/>
            <pc:sldMk cId="2927793681" sldId="2805"/>
            <ac:picMk id="6" creationId="{2B5477BC-CEAB-E0C8-ABFE-435B87671802}"/>
          </ac:picMkLst>
        </pc:picChg>
      </pc:sldChg>
      <pc:sldChg chg="modSp mod ord modNotesTx">
        <pc:chgData name="Andrew Bishop" userId="c2028489-a935-468b-9b79-57daae538358" providerId="ADAL" clId="{539A5C78-5028-4B01-A2AD-E4A99E400BAF}" dt="2024-04-13T00:10:26.109" v="7545" actId="20577"/>
        <pc:sldMkLst>
          <pc:docMk/>
          <pc:sldMk cId="2194765183" sldId="2806"/>
        </pc:sldMkLst>
        <pc:spChg chg="mod">
          <ac:chgData name="Andrew Bishop" userId="c2028489-a935-468b-9b79-57daae538358" providerId="ADAL" clId="{539A5C78-5028-4B01-A2AD-E4A99E400BAF}" dt="2024-04-12T04:49:35.771" v="5528" actId="20577"/>
          <ac:spMkLst>
            <pc:docMk/>
            <pc:sldMk cId="2194765183" sldId="2806"/>
            <ac:spMk id="5" creationId="{3F9CD8B8-30B7-CD53-A596-26121A915EA5}"/>
          </ac:spMkLst>
        </pc:spChg>
        <pc:spChg chg="mod ord">
          <ac:chgData name="Andrew Bishop" userId="c2028489-a935-468b-9b79-57daae538358" providerId="ADAL" clId="{539A5C78-5028-4B01-A2AD-E4A99E400BAF}" dt="2024-04-13T00:10:26.109" v="7545" actId="20577"/>
          <ac:spMkLst>
            <pc:docMk/>
            <pc:sldMk cId="2194765183" sldId="2806"/>
            <ac:spMk id="9" creationId="{7C86C730-BCCC-9A77-6607-6A5971B8CFCB}"/>
          </ac:spMkLst>
        </pc:spChg>
        <pc:picChg chg="mod">
          <ac:chgData name="Andrew Bishop" userId="c2028489-a935-468b-9b79-57daae538358" providerId="ADAL" clId="{539A5C78-5028-4B01-A2AD-E4A99E400BAF}" dt="2024-04-13T00:09:29.020" v="7482" actId="732"/>
          <ac:picMkLst>
            <pc:docMk/>
            <pc:sldMk cId="2194765183" sldId="2806"/>
            <ac:picMk id="1026" creationId="{4D32CCEE-523D-6F47-FCB5-E6D2FEFA3B0C}"/>
          </ac:picMkLst>
        </pc:picChg>
      </pc:sldChg>
      <pc:sldChg chg="addSp delSp modSp mod modNotesTx">
        <pc:chgData name="Andrew Bishop" userId="c2028489-a935-468b-9b79-57daae538358" providerId="ADAL" clId="{539A5C78-5028-4B01-A2AD-E4A99E400BAF}" dt="2024-04-12T05:08:22.415" v="5941" actId="1076"/>
        <pc:sldMkLst>
          <pc:docMk/>
          <pc:sldMk cId="643477343" sldId="2807"/>
        </pc:sldMkLst>
        <pc:spChg chg="mod">
          <ac:chgData name="Andrew Bishop" userId="c2028489-a935-468b-9b79-57daae538358" providerId="ADAL" clId="{539A5C78-5028-4B01-A2AD-E4A99E400BAF}" dt="2024-04-12T04:40:11.389" v="5081" actId="20577"/>
          <ac:spMkLst>
            <pc:docMk/>
            <pc:sldMk cId="643477343" sldId="2807"/>
            <ac:spMk id="5" creationId="{3F9CD8B8-30B7-CD53-A596-26121A915EA5}"/>
          </ac:spMkLst>
        </pc:spChg>
        <pc:spChg chg="mod">
          <ac:chgData name="Andrew Bishop" userId="c2028489-a935-468b-9b79-57daae538358" providerId="ADAL" clId="{539A5C78-5028-4B01-A2AD-E4A99E400BAF}" dt="2024-04-12T05:08:13.662" v="5938" actId="1076"/>
          <ac:spMkLst>
            <pc:docMk/>
            <pc:sldMk cId="643477343" sldId="2807"/>
            <ac:spMk id="9" creationId="{7C86C730-BCCC-9A77-6607-6A5971B8CFCB}"/>
          </ac:spMkLst>
        </pc:spChg>
        <pc:picChg chg="add mod modCrop">
          <ac:chgData name="Andrew Bishop" userId="c2028489-a935-468b-9b79-57daae538358" providerId="ADAL" clId="{539A5C78-5028-4B01-A2AD-E4A99E400BAF}" dt="2024-04-12T05:08:22.415" v="5941" actId="1076"/>
          <ac:picMkLst>
            <pc:docMk/>
            <pc:sldMk cId="643477343" sldId="2807"/>
            <ac:picMk id="3" creationId="{D0BAB400-8085-096E-4C3E-64C53D41970B}"/>
          </ac:picMkLst>
        </pc:picChg>
        <pc:picChg chg="del">
          <ac:chgData name="Andrew Bishop" userId="c2028489-a935-468b-9b79-57daae538358" providerId="ADAL" clId="{539A5C78-5028-4B01-A2AD-E4A99E400BAF}" dt="2024-04-12T04:59:19.084" v="5723" actId="21"/>
          <ac:picMkLst>
            <pc:docMk/>
            <pc:sldMk cId="643477343" sldId="2807"/>
            <ac:picMk id="8" creationId="{9891FCD0-48AC-DD62-D589-F91CB34778FE}"/>
          </ac:picMkLst>
        </pc:picChg>
      </pc:sldChg>
      <pc:sldChg chg="addSp delSp modSp mod modNotesTx">
        <pc:chgData name="Andrew Bishop" userId="c2028489-a935-468b-9b79-57daae538358" providerId="ADAL" clId="{539A5C78-5028-4B01-A2AD-E4A99E400BAF}" dt="2024-04-13T00:11:11.138" v="7555" actId="478"/>
        <pc:sldMkLst>
          <pc:docMk/>
          <pc:sldMk cId="562904905" sldId="2808"/>
        </pc:sldMkLst>
        <pc:spChg chg="del">
          <ac:chgData name="Andrew Bishop" userId="c2028489-a935-468b-9b79-57daae538358" providerId="ADAL" clId="{539A5C78-5028-4B01-A2AD-E4A99E400BAF}" dt="2024-04-13T00:11:11.138" v="7555" actId="478"/>
          <ac:spMkLst>
            <pc:docMk/>
            <pc:sldMk cId="562904905" sldId="2808"/>
            <ac:spMk id="9" creationId="{7C86C730-BCCC-9A77-6607-6A5971B8CFCB}"/>
          </ac:spMkLst>
        </pc:spChg>
        <pc:picChg chg="add mod ord">
          <ac:chgData name="Andrew Bishop" userId="c2028489-a935-468b-9b79-57daae538358" providerId="ADAL" clId="{539A5C78-5028-4B01-A2AD-E4A99E400BAF}" dt="2024-04-12T04:56:33.488" v="5596" actId="167"/>
          <ac:picMkLst>
            <pc:docMk/>
            <pc:sldMk cId="562904905" sldId="2808"/>
            <ac:picMk id="2" creationId="{76FE2B9C-B97C-25DB-6631-92673B9449FD}"/>
          </ac:picMkLst>
        </pc:picChg>
        <pc:picChg chg="del">
          <ac:chgData name="Andrew Bishop" userId="c2028489-a935-468b-9b79-57daae538358" providerId="ADAL" clId="{539A5C78-5028-4B01-A2AD-E4A99E400BAF}" dt="2024-04-12T04:56:28.754" v="5594" actId="478"/>
          <ac:picMkLst>
            <pc:docMk/>
            <pc:sldMk cId="562904905" sldId="2808"/>
            <ac:picMk id="2050" creationId="{A96823DA-C4F1-2FC6-2B6C-B89083B46F81}"/>
          </ac:picMkLst>
        </pc:picChg>
      </pc:sldChg>
      <pc:sldChg chg="addSp delSp modSp add del mod">
        <pc:chgData name="Andrew Bishop" userId="c2028489-a935-468b-9b79-57daae538358" providerId="ADAL" clId="{539A5C78-5028-4B01-A2AD-E4A99E400BAF}" dt="2024-04-12T17:19:36.792" v="7325" actId="47"/>
        <pc:sldMkLst>
          <pc:docMk/>
          <pc:sldMk cId="4157524897" sldId="2809"/>
        </pc:sldMkLst>
        <pc:spChg chg="add mod">
          <ac:chgData name="Andrew Bishop" userId="c2028489-a935-468b-9b79-57daae538358" providerId="ADAL" clId="{539A5C78-5028-4B01-A2AD-E4A99E400BAF}" dt="2024-04-11T17:57:53.457" v="372" actId="404"/>
          <ac:spMkLst>
            <pc:docMk/>
            <pc:sldMk cId="4157524897" sldId="2809"/>
            <ac:spMk id="6" creationId="{14FC41BB-1021-9D90-B601-3CE1A5D2467D}"/>
          </ac:spMkLst>
        </pc:spChg>
        <pc:spChg chg="del mod">
          <ac:chgData name="Andrew Bishop" userId="c2028489-a935-468b-9b79-57daae538358" providerId="ADAL" clId="{539A5C78-5028-4B01-A2AD-E4A99E400BAF}" dt="2024-04-11T20:34:34.031" v="1728" actId="478"/>
          <ac:spMkLst>
            <pc:docMk/>
            <pc:sldMk cId="4157524897" sldId="2809"/>
            <ac:spMk id="7" creationId="{378E0401-CE7C-A8DE-C82A-47B69F6B4E2A}"/>
          </ac:spMkLst>
        </pc:spChg>
        <pc:spChg chg="mod ord">
          <ac:chgData name="Andrew Bishop" userId="c2028489-a935-468b-9b79-57daae538358" providerId="ADAL" clId="{539A5C78-5028-4B01-A2AD-E4A99E400BAF}" dt="2024-04-12T05:02:54.061" v="5924" actId="14100"/>
          <ac:spMkLst>
            <pc:docMk/>
            <pc:sldMk cId="4157524897" sldId="2809"/>
            <ac:spMk id="8" creationId="{19C0C1F1-02B3-DECE-63DC-5B8EBB54D2B6}"/>
          </ac:spMkLst>
        </pc:spChg>
        <pc:spChg chg="mod">
          <ac:chgData name="Andrew Bishop" userId="c2028489-a935-468b-9b79-57daae538358" providerId="ADAL" clId="{539A5C78-5028-4B01-A2AD-E4A99E400BAF}" dt="2024-04-11T17:30:27.194" v="316" actId="20577"/>
          <ac:spMkLst>
            <pc:docMk/>
            <pc:sldMk cId="4157524897" sldId="2809"/>
            <ac:spMk id="9" creationId="{569B0036-4510-E62B-5AAF-5510D77B8A36}"/>
          </ac:spMkLst>
        </pc:spChg>
        <pc:picChg chg="del mod">
          <ac:chgData name="Andrew Bishop" userId="c2028489-a935-468b-9b79-57daae538358" providerId="ADAL" clId="{539A5C78-5028-4B01-A2AD-E4A99E400BAF}" dt="2024-04-11T20:34:28.812" v="1726" actId="478"/>
          <ac:picMkLst>
            <pc:docMk/>
            <pc:sldMk cId="4157524897" sldId="2809"/>
            <ac:picMk id="2" creationId="{DC5B05B4-5DB9-79E1-28C0-C38ED02A1682}"/>
          </ac:picMkLst>
        </pc:picChg>
        <pc:picChg chg="add mod">
          <ac:chgData name="Andrew Bishop" userId="c2028489-a935-468b-9b79-57daae538358" providerId="ADAL" clId="{539A5C78-5028-4B01-A2AD-E4A99E400BAF}" dt="2024-04-12T05:23:02.861" v="6566" actId="1076"/>
          <ac:picMkLst>
            <pc:docMk/>
            <pc:sldMk cId="4157524897" sldId="2809"/>
            <ac:picMk id="11" creationId="{54D9C01B-B67A-A9A4-01C6-D852D8103584}"/>
          </ac:picMkLst>
        </pc:picChg>
      </pc:sldChg>
      <pc:sldChg chg="addSp delSp modSp add mod modNotesTx">
        <pc:chgData name="Andrew Bishop" userId="c2028489-a935-468b-9b79-57daae538358" providerId="ADAL" clId="{539A5C78-5028-4B01-A2AD-E4A99E400BAF}" dt="2024-04-12T17:20:06.292" v="7335" actId="20577"/>
        <pc:sldMkLst>
          <pc:docMk/>
          <pc:sldMk cId="1208963777" sldId="2810"/>
        </pc:sldMkLst>
        <pc:spChg chg="mod">
          <ac:chgData name="Andrew Bishop" userId="c2028489-a935-468b-9b79-57daae538358" providerId="ADAL" clId="{539A5C78-5028-4B01-A2AD-E4A99E400BAF}" dt="2024-04-11T18:55:30.475" v="624" actId="20577"/>
          <ac:spMkLst>
            <pc:docMk/>
            <pc:sldMk cId="1208963777" sldId="2810"/>
            <ac:spMk id="2" creationId="{4100DA8F-19DB-5F37-1DE6-719F037D7B14}"/>
          </ac:spMkLst>
        </pc:spChg>
        <pc:spChg chg="mod ord">
          <ac:chgData name="Andrew Bishop" userId="c2028489-a935-468b-9b79-57daae538358" providerId="ADAL" clId="{539A5C78-5028-4B01-A2AD-E4A99E400BAF}" dt="2024-04-12T17:20:06.292" v="7335" actId="20577"/>
          <ac:spMkLst>
            <pc:docMk/>
            <pc:sldMk cId="1208963777" sldId="2810"/>
            <ac:spMk id="8" creationId="{19C0C1F1-02B3-DECE-63DC-5B8EBB54D2B6}"/>
          </ac:spMkLst>
        </pc:spChg>
        <pc:picChg chg="add mod">
          <ac:chgData name="Andrew Bishop" userId="c2028489-a935-468b-9b79-57daae538358" providerId="ADAL" clId="{539A5C78-5028-4B01-A2AD-E4A99E400BAF}" dt="2024-04-12T05:23:17.321" v="6568" actId="1076"/>
          <ac:picMkLst>
            <pc:docMk/>
            <pc:sldMk cId="1208963777" sldId="2810"/>
            <ac:picMk id="6" creationId="{70ED53AD-1400-6B45-411A-3B80D1CB78A6}"/>
          </ac:picMkLst>
        </pc:picChg>
        <pc:picChg chg="del">
          <ac:chgData name="Andrew Bishop" userId="c2028489-a935-468b-9b79-57daae538358" providerId="ADAL" clId="{539A5C78-5028-4B01-A2AD-E4A99E400BAF}" dt="2024-04-11T18:55:35.599" v="625" actId="478"/>
          <ac:picMkLst>
            <pc:docMk/>
            <pc:sldMk cId="1208963777" sldId="2810"/>
            <ac:picMk id="7" creationId="{899B08D2-15C2-BAEF-C2E5-E830274943A8}"/>
          </ac:picMkLst>
        </pc:picChg>
      </pc:sldChg>
      <pc:sldChg chg="addSp modSp add mod">
        <pc:chgData name="Andrew Bishop" userId="c2028489-a935-468b-9b79-57daae538358" providerId="ADAL" clId="{539A5C78-5028-4B01-A2AD-E4A99E400BAF}" dt="2024-04-13T00:04:45.294" v="7472" actId="20577"/>
        <pc:sldMkLst>
          <pc:docMk/>
          <pc:sldMk cId="2533399362" sldId="2811"/>
        </pc:sldMkLst>
        <pc:spChg chg="mod">
          <ac:chgData name="Andrew Bishop" userId="c2028489-a935-468b-9b79-57daae538358" providerId="ADAL" clId="{539A5C78-5028-4B01-A2AD-E4A99E400BAF}" dt="2024-04-11T20:49:39.896" v="1905" actId="20577"/>
          <ac:spMkLst>
            <pc:docMk/>
            <pc:sldMk cId="2533399362" sldId="2811"/>
            <ac:spMk id="2" creationId="{4100DA8F-19DB-5F37-1DE6-719F037D7B14}"/>
          </ac:spMkLst>
        </pc:spChg>
        <pc:spChg chg="mod">
          <ac:chgData name="Andrew Bishop" userId="c2028489-a935-468b-9b79-57daae538358" providerId="ADAL" clId="{539A5C78-5028-4B01-A2AD-E4A99E400BAF}" dt="2024-04-13T00:04:45.294" v="7472" actId="20577"/>
          <ac:spMkLst>
            <pc:docMk/>
            <pc:sldMk cId="2533399362" sldId="2811"/>
            <ac:spMk id="8" creationId="{19C0C1F1-02B3-DECE-63DC-5B8EBB54D2B6}"/>
          </ac:spMkLst>
        </pc:spChg>
        <pc:picChg chg="add mod">
          <ac:chgData name="Andrew Bishop" userId="c2028489-a935-468b-9b79-57daae538358" providerId="ADAL" clId="{539A5C78-5028-4B01-A2AD-E4A99E400BAF}" dt="2024-04-12T17:20:16.852" v="7336" actId="1076"/>
          <ac:picMkLst>
            <pc:docMk/>
            <pc:sldMk cId="2533399362" sldId="2811"/>
            <ac:picMk id="6" creationId="{85E50E23-D57B-A627-20C1-04EC2C2C22E3}"/>
          </ac:picMkLst>
        </pc:picChg>
      </pc:sldChg>
      <pc:sldChg chg="add del">
        <pc:chgData name="Andrew Bishop" userId="c2028489-a935-468b-9b79-57daae538358" providerId="ADAL" clId="{539A5C78-5028-4B01-A2AD-E4A99E400BAF}" dt="2024-04-11T18:55:41.607" v="627"/>
        <pc:sldMkLst>
          <pc:docMk/>
          <pc:sldMk cId="4277253169" sldId="2811"/>
        </pc:sldMkLst>
      </pc:sldChg>
      <pc:sldChg chg="addSp delSp modSp add mod modNotesTx">
        <pc:chgData name="Andrew Bishop" userId="c2028489-a935-468b-9b79-57daae538358" providerId="ADAL" clId="{539A5C78-5028-4B01-A2AD-E4A99E400BAF}" dt="2024-04-13T00:12:20.275" v="7565" actId="478"/>
        <pc:sldMkLst>
          <pc:docMk/>
          <pc:sldMk cId="729346149" sldId="2812"/>
        </pc:sldMkLst>
        <pc:spChg chg="mod ord">
          <ac:chgData name="Andrew Bishop" userId="c2028489-a935-468b-9b79-57daae538358" providerId="ADAL" clId="{539A5C78-5028-4B01-A2AD-E4A99E400BAF}" dt="2024-04-12T05:20:04.888" v="6537" actId="403"/>
          <ac:spMkLst>
            <pc:docMk/>
            <pc:sldMk cId="729346149" sldId="2812"/>
            <ac:spMk id="4" creationId="{C97B26D3-6AC4-D109-BE12-7B739EC3C078}"/>
          </ac:spMkLst>
        </pc:spChg>
        <pc:spChg chg="del">
          <ac:chgData name="Andrew Bishop" userId="c2028489-a935-468b-9b79-57daae538358" providerId="ADAL" clId="{539A5C78-5028-4B01-A2AD-E4A99E400BAF}" dt="2024-04-13T00:12:20.275" v="7565" actId="478"/>
          <ac:spMkLst>
            <pc:docMk/>
            <pc:sldMk cId="729346149" sldId="2812"/>
            <ac:spMk id="7" creationId="{378E0401-CE7C-A8DE-C82A-47B69F6B4E2A}"/>
          </ac:spMkLst>
        </pc:spChg>
        <pc:spChg chg="mod">
          <ac:chgData name="Andrew Bishop" userId="c2028489-a935-468b-9b79-57daae538358" providerId="ADAL" clId="{539A5C78-5028-4B01-A2AD-E4A99E400BAF}" dt="2024-04-13T00:12:12.310" v="7564" actId="14100"/>
          <ac:spMkLst>
            <pc:docMk/>
            <pc:sldMk cId="729346149" sldId="2812"/>
            <ac:spMk id="8" creationId="{19C0C1F1-02B3-DECE-63DC-5B8EBB54D2B6}"/>
          </ac:spMkLst>
        </pc:spChg>
        <pc:spChg chg="mod">
          <ac:chgData name="Andrew Bishop" userId="c2028489-a935-468b-9b79-57daae538358" providerId="ADAL" clId="{539A5C78-5028-4B01-A2AD-E4A99E400BAF}" dt="2024-04-11T19:02:52.755" v="743" actId="20577"/>
          <ac:spMkLst>
            <pc:docMk/>
            <pc:sldMk cId="729346149" sldId="2812"/>
            <ac:spMk id="9" creationId="{569B0036-4510-E62B-5AAF-5510D77B8A36}"/>
          </ac:spMkLst>
        </pc:spChg>
        <pc:picChg chg="del">
          <ac:chgData name="Andrew Bishop" userId="c2028489-a935-468b-9b79-57daae538358" providerId="ADAL" clId="{539A5C78-5028-4B01-A2AD-E4A99E400BAF}" dt="2024-04-11T19:13:20.002" v="1334" actId="478"/>
          <ac:picMkLst>
            <pc:docMk/>
            <pc:sldMk cId="729346149" sldId="2812"/>
            <ac:picMk id="2" creationId="{DC5B05B4-5DB9-79E1-28C0-C38ED02A1682}"/>
          </ac:picMkLst>
        </pc:picChg>
        <pc:picChg chg="add mod ord modCrop">
          <ac:chgData name="Andrew Bishop" userId="c2028489-a935-468b-9b79-57daae538358" providerId="ADAL" clId="{539A5C78-5028-4B01-A2AD-E4A99E400BAF}" dt="2024-04-13T00:11:32.271" v="7558" actId="167"/>
          <ac:picMkLst>
            <pc:docMk/>
            <pc:sldMk cId="729346149" sldId="2812"/>
            <ac:picMk id="10" creationId="{5C53846B-FE9E-4716-0FB9-49674C349CF1}"/>
          </ac:picMkLst>
        </pc:picChg>
        <pc:picChg chg="add del mod">
          <ac:chgData name="Andrew Bishop" userId="c2028489-a935-468b-9b79-57daae538358" providerId="ADAL" clId="{539A5C78-5028-4B01-A2AD-E4A99E400BAF}" dt="2024-04-13T00:11:23.728" v="7556" actId="478"/>
          <ac:picMkLst>
            <pc:docMk/>
            <pc:sldMk cId="729346149" sldId="2812"/>
            <ac:picMk id="11" creationId="{9E16E9C5-A511-BADF-D831-681F3A4BD779}"/>
          </ac:picMkLst>
        </pc:picChg>
      </pc:sldChg>
      <pc:sldChg chg="add del">
        <pc:chgData name="Andrew Bishop" userId="c2028489-a935-468b-9b79-57daae538358" providerId="ADAL" clId="{539A5C78-5028-4B01-A2AD-E4A99E400BAF}" dt="2024-04-11T19:02:44.837" v="729"/>
        <pc:sldMkLst>
          <pc:docMk/>
          <pc:sldMk cId="2288498425" sldId="2812"/>
        </pc:sldMkLst>
      </pc:sldChg>
      <pc:sldChg chg="addSp delSp modSp add mod modNotesTx">
        <pc:chgData name="Andrew Bishop" userId="c2028489-a935-468b-9b79-57daae538358" providerId="ADAL" clId="{539A5C78-5028-4B01-A2AD-E4A99E400BAF}" dt="2024-04-12T17:01:30.819" v="7305" actId="20577"/>
        <pc:sldMkLst>
          <pc:docMk/>
          <pc:sldMk cId="1487541245" sldId="2813"/>
        </pc:sldMkLst>
        <pc:spChg chg="del">
          <ac:chgData name="Andrew Bishop" userId="c2028489-a935-468b-9b79-57daae538358" providerId="ADAL" clId="{539A5C78-5028-4B01-A2AD-E4A99E400BAF}" dt="2024-04-11T20:25:57.661" v="1343" actId="478"/>
          <ac:spMkLst>
            <pc:docMk/>
            <pc:sldMk cId="1487541245" sldId="2813"/>
            <ac:spMk id="4" creationId="{C97B26D3-6AC4-D109-BE12-7B739EC3C078}"/>
          </ac:spMkLst>
        </pc:spChg>
        <pc:spChg chg="del mod">
          <ac:chgData name="Andrew Bishop" userId="c2028489-a935-468b-9b79-57daae538358" providerId="ADAL" clId="{539A5C78-5028-4B01-A2AD-E4A99E400BAF}" dt="2024-04-11T20:26:01.004" v="1345" actId="478"/>
          <ac:spMkLst>
            <pc:docMk/>
            <pc:sldMk cId="1487541245" sldId="2813"/>
            <ac:spMk id="7" creationId="{378E0401-CE7C-A8DE-C82A-47B69F6B4E2A}"/>
          </ac:spMkLst>
        </pc:spChg>
        <pc:spChg chg="mod">
          <ac:chgData name="Andrew Bishop" userId="c2028489-a935-468b-9b79-57daae538358" providerId="ADAL" clId="{539A5C78-5028-4B01-A2AD-E4A99E400BAF}" dt="2024-04-11T20:31:18.871" v="1693" actId="20577"/>
          <ac:spMkLst>
            <pc:docMk/>
            <pc:sldMk cId="1487541245" sldId="2813"/>
            <ac:spMk id="8" creationId="{19C0C1F1-02B3-DECE-63DC-5B8EBB54D2B6}"/>
          </ac:spMkLst>
        </pc:spChg>
        <pc:spChg chg="mod">
          <ac:chgData name="Andrew Bishop" userId="c2028489-a935-468b-9b79-57daae538358" providerId="ADAL" clId="{539A5C78-5028-4B01-A2AD-E4A99E400BAF}" dt="2024-04-11T20:33:30.293" v="1718" actId="20577"/>
          <ac:spMkLst>
            <pc:docMk/>
            <pc:sldMk cId="1487541245" sldId="2813"/>
            <ac:spMk id="9" creationId="{569B0036-4510-E62B-5AAF-5510D77B8A36}"/>
          </ac:spMkLst>
        </pc:spChg>
        <pc:picChg chg="del">
          <ac:chgData name="Andrew Bishop" userId="c2028489-a935-468b-9b79-57daae538358" providerId="ADAL" clId="{539A5C78-5028-4B01-A2AD-E4A99E400BAF}" dt="2024-04-11T20:25:08.329" v="1336" actId="478"/>
          <ac:picMkLst>
            <pc:docMk/>
            <pc:sldMk cId="1487541245" sldId="2813"/>
            <ac:picMk id="2" creationId="{DC5B05B4-5DB9-79E1-28C0-C38ED02A1682}"/>
          </ac:picMkLst>
        </pc:picChg>
        <pc:picChg chg="add mod modCrop">
          <ac:chgData name="Andrew Bishop" userId="c2028489-a935-468b-9b79-57daae538358" providerId="ADAL" clId="{539A5C78-5028-4B01-A2AD-E4A99E400BAF}" dt="2024-04-11T20:26:03.966" v="1346" actId="1076"/>
          <ac:picMkLst>
            <pc:docMk/>
            <pc:sldMk cId="1487541245" sldId="2813"/>
            <ac:picMk id="10" creationId="{A44D01D7-88AA-A4C7-4989-2225F03EDD5F}"/>
          </ac:picMkLst>
        </pc:picChg>
      </pc:sldChg>
      <pc:sldChg chg="addSp delSp modSp add mod modNotesTx">
        <pc:chgData name="Andrew Bishop" userId="c2028489-a935-468b-9b79-57daae538358" providerId="ADAL" clId="{539A5C78-5028-4B01-A2AD-E4A99E400BAF}" dt="2024-04-13T00:03:35.648" v="7456" actId="20577"/>
        <pc:sldMkLst>
          <pc:docMk/>
          <pc:sldMk cId="435607029" sldId="2814"/>
        </pc:sldMkLst>
        <pc:spChg chg="del">
          <ac:chgData name="Andrew Bishop" userId="c2028489-a935-468b-9b79-57daae538358" providerId="ADAL" clId="{539A5C78-5028-4B01-A2AD-E4A99E400BAF}" dt="2024-04-12T05:22:44.441" v="6563" actId="478"/>
          <ac:spMkLst>
            <pc:docMk/>
            <pc:sldMk cId="435607029" sldId="2814"/>
            <ac:spMk id="7" creationId="{378E0401-CE7C-A8DE-C82A-47B69F6B4E2A}"/>
          </ac:spMkLst>
        </pc:spChg>
        <pc:spChg chg="mod">
          <ac:chgData name="Andrew Bishop" userId="c2028489-a935-468b-9b79-57daae538358" providerId="ADAL" clId="{539A5C78-5028-4B01-A2AD-E4A99E400BAF}" dt="2024-04-13T00:03:35.648" v="7456" actId="20577"/>
          <ac:spMkLst>
            <pc:docMk/>
            <pc:sldMk cId="435607029" sldId="2814"/>
            <ac:spMk id="8" creationId="{19C0C1F1-02B3-DECE-63DC-5B8EBB54D2B6}"/>
          </ac:spMkLst>
        </pc:spChg>
        <pc:picChg chg="del">
          <ac:chgData name="Andrew Bishop" userId="c2028489-a935-468b-9b79-57daae538358" providerId="ADAL" clId="{539A5C78-5028-4B01-A2AD-E4A99E400BAF}" dt="2024-04-11T20:45:05.543" v="1820" actId="478"/>
          <ac:picMkLst>
            <pc:docMk/>
            <pc:sldMk cId="435607029" sldId="2814"/>
            <ac:picMk id="2" creationId="{DC5B05B4-5DB9-79E1-28C0-C38ED02A1682}"/>
          </ac:picMkLst>
        </pc:picChg>
        <pc:picChg chg="add mod modCrop">
          <ac:chgData name="Andrew Bishop" userId="c2028489-a935-468b-9b79-57daae538358" providerId="ADAL" clId="{539A5C78-5028-4B01-A2AD-E4A99E400BAF}" dt="2024-04-11T20:45:31.313" v="1825" actId="1076"/>
          <ac:picMkLst>
            <pc:docMk/>
            <pc:sldMk cId="435607029" sldId="2814"/>
            <ac:picMk id="10" creationId="{96D132A7-8E25-4ACE-CA03-BDB420A645C9}"/>
          </ac:picMkLst>
        </pc:picChg>
      </pc:sldChg>
      <pc:sldChg chg="addSp modSp add mod modNotesTx">
        <pc:chgData name="Andrew Bishop" userId="c2028489-a935-468b-9b79-57daae538358" providerId="ADAL" clId="{539A5C78-5028-4B01-A2AD-E4A99E400BAF}" dt="2024-04-12T17:21:43.943" v="7340" actId="1076"/>
        <pc:sldMkLst>
          <pc:docMk/>
          <pc:sldMk cId="1496985078" sldId="2815"/>
        </pc:sldMkLst>
        <pc:spChg chg="mod">
          <ac:chgData name="Andrew Bishop" userId="c2028489-a935-468b-9b79-57daae538358" providerId="ADAL" clId="{539A5C78-5028-4B01-A2AD-E4A99E400BAF}" dt="2024-04-11T20:52:06.233" v="2037" actId="20577"/>
          <ac:spMkLst>
            <pc:docMk/>
            <pc:sldMk cId="1496985078" sldId="2815"/>
            <ac:spMk id="2" creationId="{4100DA8F-19DB-5F37-1DE6-719F037D7B14}"/>
          </ac:spMkLst>
        </pc:spChg>
        <pc:spChg chg="mod ord">
          <ac:chgData name="Andrew Bishop" userId="c2028489-a935-468b-9b79-57daae538358" providerId="ADAL" clId="{539A5C78-5028-4B01-A2AD-E4A99E400BAF}" dt="2024-04-12T17:21:43.943" v="7340" actId="1076"/>
          <ac:spMkLst>
            <pc:docMk/>
            <pc:sldMk cId="1496985078" sldId="2815"/>
            <ac:spMk id="8" creationId="{19C0C1F1-02B3-DECE-63DC-5B8EBB54D2B6}"/>
          </ac:spMkLst>
        </pc:spChg>
        <pc:picChg chg="add mod">
          <ac:chgData name="Andrew Bishop" userId="c2028489-a935-468b-9b79-57daae538358" providerId="ADAL" clId="{539A5C78-5028-4B01-A2AD-E4A99E400BAF}" dt="2024-04-12T17:21:31.556" v="7339" actId="14861"/>
          <ac:picMkLst>
            <pc:docMk/>
            <pc:sldMk cId="1496985078" sldId="2815"/>
            <ac:picMk id="6" creationId="{B91C5495-716D-5585-BA34-732D748C7810}"/>
          </ac:picMkLst>
        </pc:picChg>
      </pc:sldChg>
      <pc:sldChg chg="addSp delSp modSp add mod ord modNotesTx">
        <pc:chgData name="Andrew Bishop" userId="c2028489-a935-468b-9b79-57daae538358" providerId="ADAL" clId="{539A5C78-5028-4B01-A2AD-E4A99E400BAF}" dt="2024-04-12T13:24:55.783" v="7041" actId="21"/>
        <pc:sldMkLst>
          <pc:docMk/>
          <pc:sldMk cId="3178696211" sldId="2816"/>
        </pc:sldMkLst>
        <pc:spChg chg="mod">
          <ac:chgData name="Andrew Bishop" userId="c2028489-a935-468b-9b79-57daae538358" providerId="ADAL" clId="{539A5C78-5028-4B01-A2AD-E4A99E400BAF}" dt="2024-04-11T21:45:09.581" v="2958" actId="20577"/>
          <ac:spMkLst>
            <pc:docMk/>
            <pc:sldMk cId="3178696211" sldId="2816"/>
            <ac:spMk id="2" creationId="{4100DA8F-19DB-5F37-1DE6-719F037D7B14}"/>
          </ac:spMkLst>
        </pc:spChg>
        <pc:spChg chg="add del mod">
          <ac:chgData name="Andrew Bishop" userId="c2028489-a935-468b-9b79-57daae538358" providerId="ADAL" clId="{539A5C78-5028-4B01-A2AD-E4A99E400BAF}" dt="2024-04-12T13:24:55.783" v="7041" actId="21"/>
          <ac:spMkLst>
            <pc:docMk/>
            <pc:sldMk cId="3178696211" sldId="2816"/>
            <ac:spMk id="6" creationId="{65805F29-30F9-C1F6-9DC5-E41EEE33C11A}"/>
          </ac:spMkLst>
        </pc:spChg>
        <pc:spChg chg="mod">
          <ac:chgData name="Andrew Bishop" userId="c2028489-a935-468b-9b79-57daae538358" providerId="ADAL" clId="{539A5C78-5028-4B01-A2AD-E4A99E400BAF}" dt="2024-04-12T05:33:32.949" v="6623" actId="14100"/>
          <ac:spMkLst>
            <pc:docMk/>
            <pc:sldMk cId="3178696211" sldId="2816"/>
            <ac:spMk id="8" creationId="{19C0C1F1-02B3-DECE-63DC-5B8EBB54D2B6}"/>
          </ac:spMkLst>
        </pc:spChg>
        <pc:picChg chg="add mod">
          <ac:chgData name="Andrew Bishop" userId="c2028489-a935-468b-9b79-57daae538358" providerId="ADAL" clId="{539A5C78-5028-4B01-A2AD-E4A99E400BAF}" dt="2024-04-12T05:33:04.177" v="6613" actId="1076"/>
          <ac:picMkLst>
            <pc:docMk/>
            <pc:sldMk cId="3178696211" sldId="2816"/>
            <ac:picMk id="9" creationId="{383ED938-C75B-1F98-D668-ECE7394C356E}"/>
          </ac:picMkLst>
        </pc:picChg>
        <pc:picChg chg="add mod">
          <ac:chgData name="Andrew Bishop" userId="c2028489-a935-468b-9b79-57daae538358" providerId="ADAL" clId="{539A5C78-5028-4B01-A2AD-E4A99E400BAF}" dt="2024-04-12T05:33:29.614" v="6622" actId="1076"/>
          <ac:picMkLst>
            <pc:docMk/>
            <pc:sldMk cId="3178696211" sldId="2816"/>
            <ac:picMk id="14" creationId="{6ABE47EB-5585-FFED-FE4D-5ACBE19258D3}"/>
          </ac:picMkLst>
        </pc:picChg>
      </pc:sldChg>
      <pc:sldChg chg="addSp delSp modSp add mod ord modNotesTx">
        <pc:chgData name="Andrew Bishop" userId="c2028489-a935-468b-9b79-57daae538358" providerId="ADAL" clId="{539A5C78-5028-4B01-A2AD-E4A99E400BAF}" dt="2024-04-11T21:35:46.524" v="2592" actId="20577"/>
        <pc:sldMkLst>
          <pc:docMk/>
          <pc:sldMk cId="3251743742" sldId="2817"/>
        </pc:sldMkLst>
        <pc:spChg chg="mod">
          <ac:chgData name="Andrew Bishop" userId="c2028489-a935-468b-9b79-57daae538358" providerId="ADAL" clId="{539A5C78-5028-4B01-A2AD-E4A99E400BAF}" dt="2024-04-11T21:32:15.711" v="2516" actId="20577"/>
          <ac:spMkLst>
            <pc:docMk/>
            <pc:sldMk cId="3251743742" sldId="2817"/>
            <ac:spMk id="2" creationId="{4100DA8F-19DB-5F37-1DE6-719F037D7B14}"/>
          </ac:spMkLst>
        </pc:spChg>
        <pc:spChg chg="mod">
          <ac:chgData name="Andrew Bishop" userId="c2028489-a935-468b-9b79-57daae538358" providerId="ADAL" clId="{539A5C78-5028-4B01-A2AD-E4A99E400BAF}" dt="2024-04-11T21:25:22.799" v="2313" actId="1076"/>
          <ac:spMkLst>
            <pc:docMk/>
            <pc:sldMk cId="3251743742" sldId="2817"/>
            <ac:spMk id="6" creationId="{65805F29-30F9-C1F6-9DC5-E41EEE33C11A}"/>
          </ac:spMkLst>
        </pc:spChg>
        <pc:spChg chg="mod">
          <ac:chgData name="Andrew Bishop" userId="c2028489-a935-468b-9b79-57daae538358" providerId="ADAL" clId="{539A5C78-5028-4B01-A2AD-E4A99E400BAF}" dt="2024-04-11T21:35:46.524" v="2592" actId="20577"/>
          <ac:spMkLst>
            <pc:docMk/>
            <pc:sldMk cId="3251743742" sldId="2817"/>
            <ac:spMk id="8" creationId="{19C0C1F1-02B3-DECE-63DC-5B8EBB54D2B6}"/>
          </ac:spMkLst>
        </pc:spChg>
        <pc:picChg chg="add del mod modCrop">
          <ac:chgData name="Andrew Bishop" userId="c2028489-a935-468b-9b79-57daae538358" providerId="ADAL" clId="{539A5C78-5028-4B01-A2AD-E4A99E400BAF}" dt="2024-04-11T21:32:19.251" v="2517" actId="478"/>
          <ac:picMkLst>
            <pc:docMk/>
            <pc:sldMk cId="3251743742" sldId="2817"/>
            <ac:picMk id="7" creationId="{A8D057A5-56A5-1374-5D22-271C37C9CD72}"/>
          </ac:picMkLst>
        </pc:picChg>
        <pc:picChg chg="add mod">
          <ac:chgData name="Andrew Bishop" userId="c2028489-a935-468b-9b79-57daae538358" providerId="ADAL" clId="{539A5C78-5028-4B01-A2AD-E4A99E400BAF}" dt="2024-04-11T21:34:07.397" v="2520" actId="14100"/>
          <ac:picMkLst>
            <pc:docMk/>
            <pc:sldMk cId="3251743742" sldId="2817"/>
            <ac:picMk id="13" creationId="{8AC9E408-EC6E-E041-2E03-93D2A05E0ED9}"/>
          </ac:picMkLst>
        </pc:picChg>
      </pc:sldChg>
      <pc:sldChg chg="modSp add mod modNotesTx">
        <pc:chgData name="Andrew Bishop" userId="c2028489-a935-468b-9b79-57daae538358" providerId="ADAL" clId="{539A5C78-5028-4B01-A2AD-E4A99E400BAF}" dt="2024-04-12T17:22:13.116" v="7347" actId="20577"/>
        <pc:sldMkLst>
          <pc:docMk/>
          <pc:sldMk cId="2969590598" sldId="2818"/>
        </pc:sldMkLst>
        <pc:spChg chg="mod">
          <ac:chgData name="Andrew Bishop" userId="c2028489-a935-468b-9b79-57daae538358" providerId="ADAL" clId="{539A5C78-5028-4B01-A2AD-E4A99E400BAF}" dt="2024-04-12T17:21:59.394" v="7342" actId="1076"/>
          <ac:spMkLst>
            <pc:docMk/>
            <pc:sldMk cId="2969590598" sldId="2818"/>
            <ac:spMk id="6" creationId="{65805F29-30F9-C1F6-9DC5-E41EEE33C11A}"/>
          </ac:spMkLst>
        </pc:spChg>
        <pc:spChg chg="mod">
          <ac:chgData name="Andrew Bishop" userId="c2028489-a935-468b-9b79-57daae538358" providerId="ADAL" clId="{539A5C78-5028-4B01-A2AD-E4A99E400BAF}" dt="2024-04-12T17:22:13.116" v="7347" actId="20577"/>
          <ac:spMkLst>
            <pc:docMk/>
            <pc:sldMk cId="2969590598" sldId="2818"/>
            <ac:spMk id="8" creationId="{19C0C1F1-02B3-DECE-63DC-5B8EBB54D2B6}"/>
          </ac:spMkLst>
        </pc:spChg>
        <pc:picChg chg="mod">
          <ac:chgData name="Andrew Bishop" userId="c2028489-a935-468b-9b79-57daae538358" providerId="ADAL" clId="{539A5C78-5028-4B01-A2AD-E4A99E400BAF}" dt="2024-04-12T17:22:04.854" v="7343" actId="14100"/>
          <ac:picMkLst>
            <pc:docMk/>
            <pc:sldMk cId="2969590598" sldId="2818"/>
            <ac:picMk id="7" creationId="{A8D057A5-56A5-1374-5D22-271C37C9CD72}"/>
          </ac:picMkLst>
        </pc:picChg>
      </pc:sldChg>
      <pc:sldChg chg="add del">
        <pc:chgData name="Andrew Bishop" userId="c2028489-a935-468b-9b79-57daae538358" providerId="ADAL" clId="{539A5C78-5028-4B01-A2AD-E4A99E400BAF}" dt="2024-04-11T21:47:24.900" v="2967"/>
        <pc:sldMkLst>
          <pc:docMk/>
          <pc:sldMk cId="2228547299" sldId="2819"/>
        </pc:sldMkLst>
      </pc:sldChg>
      <pc:sldChg chg="addSp delSp modSp add mod modNotesTx">
        <pc:chgData name="Andrew Bishop" userId="c2028489-a935-468b-9b79-57daae538358" providerId="ADAL" clId="{539A5C78-5028-4B01-A2AD-E4A99E400BAF}" dt="2024-04-13T00:06:48.800" v="7473" actId="1076"/>
        <pc:sldMkLst>
          <pc:docMk/>
          <pc:sldMk cId="3272785688" sldId="2819"/>
        </pc:sldMkLst>
        <pc:spChg chg="mod">
          <ac:chgData name="Andrew Bishop" userId="c2028489-a935-468b-9b79-57daae538358" providerId="ADAL" clId="{539A5C78-5028-4B01-A2AD-E4A99E400BAF}" dt="2024-04-11T21:48:25.535" v="3008" actId="20577"/>
          <ac:spMkLst>
            <pc:docMk/>
            <pc:sldMk cId="3272785688" sldId="2819"/>
            <ac:spMk id="2" creationId="{4100DA8F-19DB-5F37-1DE6-719F037D7B14}"/>
          </ac:spMkLst>
        </pc:spChg>
        <pc:spChg chg="mod">
          <ac:chgData name="Andrew Bishop" userId="c2028489-a935-468b-9b79-57daae538358" providerId="ADAL" clId="{539A5C78-5028-4B01-A2AD-E4A99E400BAF}" dt="2024-04-11T21:53:27.881" v="3066" actId="404"/>
          <ac:spMkLst>
            <pc:docMk/>
            <pc:sldMk cId="3272785688" sldId="2819"/>
            <ac:spMk id="6" creationId="{65805F29-30F9-C1F6-9DC5-E41EEE33C11A}"/>
          </ac:spMkLst>
        </pc:spChg>
        <pc:spChg chg="mod">
          <ac:chgData name="Andrew Bishop" userId="c2028489-a935-468b-9b79-57daae538358" providerId="ADAL" clId="{539A5C78-5028-4B01-A2AD-E4A99E400BAF}" dt="2024-04-12T03:47:24.661" v="3879" actId="20577"/>
          <ac:spMkLst>
            <pc:docMk/>
            <pc:sldMk cId="3272785688" sldId="2819"/>
            <ac:spMk id="8" creationId="{19C0C1F1-02B3-DECE-63DC-5B8EBB54D2B6}"/>
          </ac:spMkLst>
        </pc:spChg>
        <pc:spChg chg="add mod">
          <ac:chgData name="Andrew Bishop" userId="c2028489-a935-468b-9b79-57daae538358" providerId="ADAL" clId="{539A5C78-5028-4B01-A2AD-E4A99E400BAF}" dt="2024-04-13T00:06:48.800" v="7473" actId="1076"/>
          <ac:spMkLst>
            <pc:docMk/>
            <pc:sldMk cId="3272785688" sldId="2819"/>
            <ac:spMk id="14" creationId="{946F6DA2-5ECC-183C-C541-22A6170C977E}"/>
          </ac:spMkLst>
        </pc:spChg>
        <pc:picChg chg="del">
          <ac:chgData name="Andrew Bishop" userId="c2028489-a935-468b-9b79-57daae538358" providerId="ADAL" clId="{539A5C78-5028-4B01-A2AD-E4A99E400BAF}" dt="2024-04-11T21:53:58.556" v="3069" actId="478"/>
          <ac:picMkLst>
            <pc:docMk/>
            <pc:sldMk cId="3272785688" sldId="2819"/>
            <ac:picMk id="7" creationId="{A8D057A5-56A5-1374-5D22-271C37C9CD72}"/>
          </ac:picMkLst>
        </pc:picChg>
        <pc:picChg chg="add mod">
          <ac:chgData name="Andrew Bishop" userId="c2028489-a935-468b-9b79-57daae538358" providerId="ADAL" clId="{539A5C78-5028-4B01-A2AD-E4A99E400BAF}" dt="2024-04-12T03:37:31.429" v="3748" actId="1076"/>
          <ac:picMkLst>
            <pc:docMk/>
            <pc:sldMk cId="3272785688" sldId="2819"/>
            <ac:picMk id="9" creationId="{F3B8AFC6-728D-6B99-19C7-A7385BADAF2E}"/>
          </ac:picMkLst>
        </pc:picChg>
      </pc:sldChg>
      <pc:sldChg chg="addSp delSp modSp add mod modNotesTx">
        <pc:chgData name="Andrew Bishop" userId="c2028489-a935-468b-9b79-57daae538358" providerId="ADAL" clId="{539A5C78-5028-4B01-A2AD-E4A99E400BAF}" dt="2024-04-13T00:07:10.545" v="7474" actId="1076"/>
        <pc:sldMkLst>
          <pc:docMk/>
          <pc:sldMk cId="1383438306" sldId="2820"/>
        </pc:sldMkLst>
        <pc:spChg chg="mod">
          <ac:chgData name="Andrew Bishop" userId="c2028489-a935-468b-9b79-57daae538358" providerId="ADAL" clId="{539A5C78-5028-4B01-A2AD-E4A99E400BAF}" dt="2024-04-11T22:09:35.185" v="3250" actId="20577"/>
          <ac:spMkLst>
            <pc:docMk/>
            <pc:sldMk cId="1383438306" sldId="2820"/>
            <ac:spMk id="2" creationId="{4100DA8F-19DB-5F37-1DE6-719F037D7B14}"/>
          </ac:spMkLst>
        </pc:spChg>
        <pc:spChg chg="mod">
          <ac:chgData name="Andrew Bishop" userId="c2028489-a935-468b-9b79-57daae538358" providerId="ADAL" clId="{539A5C78-5028-4B01-A2AD-E4A99E400BAF}" dt="2024-04-13T00:07:10.545" v="7474" actId="1076"/>
          <ac:spMkLst>
            <pc:docMk/>
            <pc:sldMk cId="1383438306" sldId="2820"/>
            <ac:spMk id="6" creationId="{65805F29-30F9-C1F6-9DC5-E41EEE33C11A}"/>
          </ac:spMkLst>
        </pc:spChg>
        <pc:spChg chg="mod">
          <ac:chgData name="Andrew Bishop" userId="c2028489-a935-468b-9b79-57daae538358" providerId="ADAL" clId="{539A5C78-5028-4B01-A2AD-E4A99E400BAF}" dt="2024-04-12T03:58:48.709" v="4236" actId="20577"/>
          <ac:spMkLst>
            <pc:docMk/>
            <pc:sldMk cId="1383438306" sldId="2820"/>
            <ac:spMk id="8" creationId="{19C0C1F1-02B3-DECE-63DC-5B8EBB54D2B6}"/>
          </ac:spMkLst>
        </pc:spChg>
        <pc:picChg chg="add mod">
          <ac:chgData name="Andrew Bishop" userId="c2028489-a935-468b-9b79-57daae538358" providerId="ADAL" clId="{539A5C78-5028-4B01-A2AD-E4A99E400BAF}" dt="2024-04-12T03:59:09.215" v="4238" actId="1076"/>
          <ac:picMkLst>
            <pc:docMk/>
            <pc:sldMk cId="1383438306" sldId="2820"/>
            <ac:picMk id="7" creationId="{E0B07804-E0EE-8219-8FA7-39BBFD37BC49}"/>
          </ac:picMkLst>
        </pc:picChg>
        <pc:picChg chg="del">
          <ac:chgData name="Andrew Bishop" userId="c2028489-a935-468b-9b79-57daae538358" providerId="ADAL" clId="{539A5C78-5028-4B01-A2AD-E4A99E400BAF}" dt="2024-04-12T03:49:58.124" v="3995" actId="478"/>
          <ac:picMkLst>
            <pc:docMk/>
            <pc:sldMk cId="1383438306" sldId="2820"/>
            <ac:picMk id="9" creationId="{F3B8AFC6-728D-6B99-19C7-A7385BADAF2E}"/>
          </ac:picMkLst>
        </pc:picChg>
      </pc:sldChg>
      <pc:sldChg chg="addSp delSp modSp add mod modNotesTx">
        <pc:chgData name="Andrew Bishop" userId="c2028489-a935-468b-9b79-57daae538358" providerId="ADAL" clId="{539A5C78-5028-4B01-A2AD-E4A99E400BAF}" dt="2024-04-13T00:10:57.178" v="7554" actId="1076"/>
        <pc:sldMkLst>
          <pc:docMk/>
          <pc:sldMk cId="4269955103" sldId="2821"/>
        </pc:sldMkLst>
        <pc:spChg chg="mod">
          <ac:chgData name="Andrew Bishop" userId="c2028489-a935-468b-9b79-57daae538358" providerId="ADAL" clId="{539A5C78-5028-4B01-A2AD-E4A99E400BAF}" dt="2024-04-12T04:53:35.215" v="5583" actId="20577"/>
          <ac:spMkLst>
            <pc:docMk/>
            <pc:sldMk cId="4269955103" sldId="2821"/>
            <ac:spMk id="5" creationId="{3F9CD8B8-30B7-CD53-A596-26121A915EA5}"/>
          </ac:spMkLst>
        </pc:spChg>
        <pc:spChg chg="add del mod">
          <ac:chgData name="Andrew Bishop" userId="c2028489-a935-468b-9b79-57daae538358" providerId="ADAL" clId="{539A5C78-5028-4B01-A2AD-E4A99E400BAF}" dt="2024-04-13T00:10:57.178" v="7554" actId="1076"/>
          <ac:spMkLst>
            <pc:docMk/>
            <pc:sldMk cId="4269955103" sldId="2821"/>
            <ac:spMk id="9" creationId="{7C86C730-BCCC-9A77-6607-6A5971B8CFCB}"/>
          </ac:spMkLst>
        </pc:spChg>
        <pc:picChg chg="add del">
          <ac:chgData name="Andrew Bishop" userId="c2028489-a935-468b-9b79-57daae538358" providerId="ADAL" clId="{539A5C78-5028-4B01-A2AD-E4A99E400BAF}" dt="2024-04-12T04:55:12.417" v="5586" actId="478"/>
          <ac:picMkLst>
            <pc:docMk/>
            <pc:sldMk cId="4269955103" sldId="2821"/>
            <ac:picMk id="3" creationId="{670CD497-3816-4AB8-6C19-1CD52E59A1E7}"/>
          </ac:picMkLst>
        </pc:picChg>
        <pc:picChg chg="add del mod modCrop">
          <ac:chgData name="Andrew Bishop" userId="c2028489-a935-468b-9b79-57daae538358" providerId="ADAL" clId="{539A5C78-5028-4B01-A2AD-E4A99E400BAF}" dt="2024-04-12T04:56:25.459" v="5593" actId="21"/>
          <ac:picMkLst>
            <pc:docMk/>
            <pc:sldMk cId="4269955103" sldId="2821"/>
            <ac:picMk id="7" creationId="{B41E637D-D67E-120D-9B11-A35EA28770E8}"/>
          </ac:picMkLst>
        </pc:picChg>
        <pc:picChg chg="del">
          <ac:chgData name="Andrew Bishop" userId="c2028489-a935-468b-9b79-57daae538358" providerId="ADAL" clId="{539A5C78-5028-4B01-A2AD-E4A99E400BAF}" dt="2024-04-12T04:55:08.423" v="5584" actId="478"/>
          <ac:picMkLst>
            <pc:docMk/>
            <pc:sldMk cId="4269955103" sldId="2821"/>
            <ac:picMk id="8" creationId="{9891FCD0-48AC-DD62-D589-F91CB34778FE}"/>
          </ac:picMkLst>
        </pc:picChg>
        <pc:picChg chg="add mod modCrop">
          <ac:chgData name="Andrew Bishop" userId="c2028489-a935-468b-9b79-57daae538358" providerId="ADAL" clId="{539A5C78-5028-4B01-A2AD-E4A99E400BAF}" dt="2024-04-12T04:59:44.423" v="5729" actId="732"/>
          <ac:picMkLst>
            <pc:docMk/>
            <pc:sldMk cId="4269955103" sldId="2821"/>
            <ac:picMk id="10" creationId="{D00A5BFD-E625-C10D-8004-9C196E1E0197}"/>
          </ac:picMkLst>
        </pc:picChg>
      </pc:sldChg>
      <pc:sldChg chg="addSp delSp modSp add mod modNotesTx">
        <pc:chgData name="Andrew Bishop" userId="c2028489-a935-468b-9b79-57daae538358" providerId="ADAL" clId="{539A5C78-5028-4B01-A2AD-E4A99E400BAF}" dt="2024-04-13T00:08:54.151" v="7480" actId="1076"/>
        <pc:sldMkLst>
          <pc:docMk/>
          <pc:sldMk cId="1118460715" sldId="2822"/>
        </pc:sldMkLst>
        <pc:spChg chg="add del mod">
          <ac:chgData name="Andrew Bishop" userId="c2028489-a935-468b-9b79-57daae538358" providerId="ADAL" clId="{539A5C78-5028-4B01-A2AD-E4A99E400BAF}" dt="2024-04-12T13:14:30.613" v="6743"/>
          <ac:spMkLst>
            <pc:docMk/>
            <pc:sldMk cId="1118460715" sldId="2822"/>
            <ac:spMk id="3" creationId="{C9FDEB07-678C-AAD8-7669-7813609D4278}"/>
          </ac:spMkLst>
        </pc:spChg>
        <pc:spChg chg="mod">
          <ac:chgData name="Andrew Bishop" userId="c2028489-a935-468b-9b79-57daae538358" providerId="ADAL" clId="{539A5C78-5028-4B01-A2AD-E4A99E400BAF}" dt="2024-04-12T13:13:20.746" v="6693" actId="20577"/>
          <ac:spMkLst>
            <pc:docMk/>
            <pc:sldMk cId="1118460715" sldId="2822"/>
            <ac:spMk id="5" creationId="{3F9CD8B8-30B7-CD53-A596-26121A915EA5}"/>
          </ac:spMkLst>
        </pc:spChg>
        <pc:spChg chg="mod">
          <ac:chgData name="Andrew Bishop" userId="c2028489-a935-468b-9b79-57daae538358" providerId="ADAL" clId="{539A5C78-5028-4B01-A2AD-E4A99E400BAF}" dt="2024-04-12T13:23:47.812" v="6977" actId="313"/>
          <ac:spMkLst>
            <pc:docMk/>
            <pc:sldMk cId="1118460715" sldId="2822"/>
            <ac:spMk id="9" creationId="{7C86C730-BCCC-9A77-6607-6A5971B8CFCB}"/>
          </ac:spMkLst>
        </pc:spChg>
        <pc:picChg chg="add mod modCrop">
          <ac:chgData name="Andrew Bishop" userId="c2028489-a935-468b-9b79-57daae538358" providerId="ADAL" clId="{539A5C78-5028-4B01-A2AD-E4A99E400BAF}" dt="2024-04-13T00:08:54.151" v="7480" actId="1076"/>
          <ac:picMkLst>
            <pc:docMk/>
            <pc:sldMk cId="1118460715" sldId="2822"/>
            <ac:picMk id="7" creationId="{663C9CA2-B436-5B11-311D-4E77B6D06E0E}"/>
          </ac:picMkLst>
        </pc:picChg>
      </pc:sldChg>
      <pc:sldChg chg="addSp delSp modSp add mod modNotesTx">
        <pc:chgData name="Andrew Bishop" userId="c2028489-a935-468b-9b79-57daae538358" providerId="ADAL" clId="{539A5C78-5028-4B01-A2AD-E4A99E400BAF}" dt="2024-04-12T17:37:42.787" v="7435" actId="20577"/>
        <pc:sldMkLst>
          <pc:docMk/>
          <pc:sldMk cId="1380117684" sldId="2823"/>
        </pc:sldMkLst>
        <pc:spChg chg="mod">
          <ac:chgData name="Andrew Bishop" userId="c2028489-a935-468b-9b79-57daae538358" providerId="ADAL" clId="{539A5C78-5028-4B01-A2AD-E4A99E400BAF}" dt="2024-04-12T13:24:29.407" v="7015" actId="20577"/>
          <ac:spMkLst>
            <pc:docMk/>
            <pc:sldMk cId="1380117684" sldId="2823"/>
            <ac:spMk id="2" creationId="{4100DA8F-19DB-5F37-1DE6-719F037D7B14}"/>
          </ac:spMkLst>
        </pc:spChg>
        <pc:spChg chg="add mod">
          <ac:chgData name="Andrew Bishop" userId="c2028489-a935-468b-9b79-57daae538358" providerId="ADAL" clId="{539A5C78-5028-4B01-A2AD-E4A99E400BAF}" dt="2024-04-12T13:25:07.200" v="7044"/>
          <ac:spMkLst>
            <pc:docMk/>
            <pc:sldMk cId="1380117684" sldId="2823"/>
            <ac:spMk id="4" creationId="{27D8C855-E1BC-E6E6-5173-C0AB40E52CC6}"/>
          </ac:spMkLst>
        </pc:spChg>
        <pc:spChg chg="del">
          <ac:chgData name="Andrew Bishop" userId="c2028489-a935-468b-9b79-57daae538358" providerId="ADAL" clId="{539A5C78-5028-4B01-A2AD-E4A99E400BAF}" dt="2024-04-12T13:25:06.352" v="7043" actId="478"/>
          <ac:spMkLst>
            <pc:docMk/>
            <pc:sldMk cId="1380117684" sldId="2823"/>
            <ac:spMk id="6" creationId="{65805F29-30F9-C1F6-9DC5-E41EEE33C11A}"/>
          </ac:spMkLst>
        </pc:spChg>
        <pc:spChg chg="del mod">
          <ac:chgData name="Andrew Bishop" userId="c2028489-a935-468b-9b79-57daae538358" providerId="ADAL" clId="{539A5C78-5028-4B01-A2AD-E4A99E400BAF}" dt="2024-04-12T17:32:00.641" v="7352" actId="478"/>
          <ac:spMkLst>
            <pc:docMk/>
            <pc:sldMk cId="1380117684" sldId="2823"/>
            <ac:spMk id="8" creationId="{19C0C1F1-02B3-DECE-63DC-5B8EBB54D2B6}"/>
          </ac:spMkLst>
        </pc:spChg>
        <pc:spChg chg="del">
          <ac:chgData name="Andrew Bishop" userId="c2028489-a935-468b-9b79-57daae538358" providerId="ADAL" clId="{539A5C78-5028-4B01-A2AD-E4A99E400BAF}" dt="2024-04-12T13:25:02.892" v="7042" actId="478"/>
          <ac:spMkLst>
            <pc:docMk/>
            <pc:sldMk cId="1380117684" sldId="2823"/>
            <ac:spMk id="14" creationId="{946F6DA2-5ECC-183C-C541-22A6170C977E}"/>
          </ac:spMkLst>
        </pc:spChg>
        <pc:spChg chg="add del mod">
          <ac:chgData name="Andrew Bishop" userId="c2028489-a935-468b-9b79-57daae538358" providerId="ADAL" clId="{539A5C78-5028-4B01-A2AD-E4A99E400BAF}" dt="2024-04-12T17:32:03.261" v="7353" actId="478"/>
          <ac:spMkLst>
            <pc:docMk/>
            <pc:sldMk cId="1380117684" sldId="2823"/>
            <ac:spMk id="15" creationId="{53FBFBC7-0826-3B0B-B71D-8D0AE3BDD462}"/>
          </ac:spMkLst>
        </pc:spChg>
        <pc:spChg chg="add mod">
          <ac:chgData name="Andrew Bishop" userId="c2028489-a935-468b-9b79-57daae538358" providerId="ADAL" clId="{539A5C78-5028-4B01-A2AD-E4A99E400BAF}" dt="2024-04-12T17:37:42.787" v="7435" actId="20577"/>
          <ac:spMkLst>
            <pc:docMk/>
            <pc:sldMk cId="1380117684" sldId="2823"/>
            <ac:spMk id="18" creationId="{094EE566-05F9-1DE8-F270-B305CEB818BF}"/>
          </ac:spMkLst>
        </pc:spChg>
        <pc:spChg chg="add mod">
          <ac:chgData name="Andrew Bishop" userId="c2028489-a935-468b-9b79-57daae538358" providerId="ADAL" clId="{539A5C78-5028-4B01-A2AD-E4A99E400BAF}" dt="2024-04-12T17:35:09.655" v="7396" actId="1076"/>
          <ac:spMkLst>
            <pc:docMk/>
            <pc:sldMk cId="1380117684" sldId="2823"/>
            <ac:spMk id="21" creationId="{3FAE6630-4B4B-89E5-779E-0D2D26F149F7}"/>
          </ac:spMkLst>
        </pc:spChg>
        <pc:spChg chg="add mod">
          <ac:chgData name="Andrew Bishop" userId="c2028489-a935-468b-9b79-57daae538358" providerId="ADAL" clId="{539A5C78-5028-4B01-A2AD-E4A99E400BAF}" dt="2024-04-12T17:35:29.291" v="7401" actId="196"/>
          <ac:spMkLst>
            <pc:docMk/>
            <pc:sldMk cId="1380117684" sldId="2823"/>
            <ac:spMk id="22" creationId="{A2728F30-10A8-2D83-F6AE-9A1E59DE59AB}"/>
          </ac:spMkLst>
        </pc:spChg>
        <pc:picChg chg="add mod">
          <ac:chgData name="Andrew Bishop" userId="c2028489-a935-468b-9b79-57daae538358" providerId="ADAL" clId="{539A5C78-5028-4B01-A2AD-E4A99E400BAF}" dt="2024-04-12T17:32:23.438" v="7358" actId="1076"/>
          <ac:picMkLst>
            <pc:docMk/>
            <pc:sldMk cId="1380117684" sldId="2823"/>
            <ac:picMk id="7" creationId="{C8A49752-4E3E-436F-DE0A-43CDB3350C18}"/>
          </ac:picMkLst>
        </pc:picChg>
        <pc:picChg chg="del">
          <ac:chgData name="Andrew Bishop" userId="c2028489-a935-468b-9b79-57daae538358" providerId="ADAL" clId="{539A5C78-5028-4B01-A2AD-E4A99E400BAF}" dt="2024-04-12T13:24:15.021" v="6979" actId="478"/>
          <ac:picMkLst>
            <pc:docMk/>
            <pc:sldMk cId="1380117684" sldId="2823"/>
            <ac:picMk id="9" creationId="{F3B8AFC6-728D-6B99-19C7-A7385BADAF2E}"/>
          </ac:picMkLst>
        </pc:picChg>
        <pc:picChg chg="add mod">
          <ac:chgData name="Andrew Bishop" userId="c2028489-a935-468b-9b79-57daae538358" providerId="ADAL" clId="{539A5C78-5028-4B01-A2AD-E4A99E400BAF}" dt="2024-04-12T17:32:25.036" v="7359" actId="1076"/>
          <ac:picMkLst>
            <pc:docMk/>
            <pc:sldMk cId="1380117684" sldId="2823"/>
            <ac:picMk id="16" creationId="{794F1821-0130-96F6-CF50-1E80BD1EF592}"/>
          </ac:picMkLst>
        </pc:picChg>
        <pc:cxnChg chg="add del">
          <ac:chgData name="Andrew Bishop" userId="c2028489-a935-468b-9b79-57daae538358" providerId="ADAL" clId="{539A5C78-5028-4B01-A2AD-E4A99E400BAF}" dt="2024-04-12T17:34:52.961" v="7394" actId="478"/>
          <ac:cxnSpMkLst>
            <pc:docMk/>
            <pc:sldMk cId="1380117684" sldId="2823"/>
            <ac:cxnSpMk id="20" creationId="{39921906-519A-95CA-1020-8EAA07D2FFC9}"/>
          </ac:cxnSpMkLst>
        </pc:cxnChg>
      </pc:sldChg>
      <pc:sldChg chg="modSp add mod">
        <pc:chgData name="Andrew Bishop" userId="c2028489-a935-468b-9b79-57daae538358" providerId="ADAL" clId="{539A5C78-5028-4B01-A2AD-E4A99E400BAF}" dt="2024-04-13T00:04:07.441" v="7464" actId="20577"/>
        <pc:sldMkLst>
          <pc:docMk/>
          <pc:sldMk cId="1146205476" sldId="2824"/>
        </pc:sldMkLst>
        <pc:spChg chg="mod">
          <ac:chgData name="Andrew Bishop" userId="c2028489-a935-468b-9b79-57daae538358" providerId="ADAL" clId="{539A5C78-5028-4B01-A2AD-E4A99E400BAF}" dt="2024-04-13T00:04:07.441" v="7464" actId="20577"/>
          <ac:spMkLst>
            <pc:docMk/>
            <pc:sldMk cId="1146205476" sldId="2824"/>
            <ac:spMk id="8" creationId="{19C0C1F1-02B3-DECE-63DC-5B8EBB54D2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05E3C-B281-4834-BD3A-4606F00A07C3}"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9F69D-B903-4443-A44F-342CAEDAD71D}" type="slidenum">
              <a:rPr lang="en-US" smtClean="0"/>
              <a:t>‹#›</a:t>
            </a:fld>
            <a:endParaRPr lang="en-US"/>
          </a:p>
        </p:txBody>
      </p:sp>
    </p:spTree>
    <p:extLst>
      <p:ext uri="{BB962C8B-B14F-4D97-AF65-F5344CB8AC3E}">
        <p14:creationId xmlns:p14="http://schemas.microsoft.com/office/powerpoint/2010/main" val="1340988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the unprecedented, large areas of high severity fire</a:t>
            </a:r>
          </a:p>
          <a:p>
            <a:endParaRPr lang="en-US" dirty="0"/>
          </a:p>
          <a:p>
            <a:endParaRPr lang="en-US" dirty="0"/>
          </a:p>
        </p:txBody>
      </p:sp>
      <p:sp>
        <p:nvSpPr>
          <p:cNvPr id="4" name="Slide Number Placeholder 3"/>
          <p:cNvSpPr>
            <a:spLocks noGrp="1"/>
          </p:cNvSpPr>
          <p:nvPr>
            <p:ph type="sldNum" sz="quarter" idx="5"/>
          </p:nvPr>
        </p:nvSpPr>
        <p:spPr/>
        <p:txBody>
          <a:bodyPr/>
          <a:lstStyle/>
          <a:p>
            <a:fld id="{7599F69D-B903-4443-A44F-342CAEDAD71D}" type="slidenum">
              <a:rPr lang="en-US" smtClean="0"/>
              <a:t>1</a:t>
            </a:fld>
            <a:endParaRPr lang="en-US"/>
          </a:p>
        </p:txBody>
      </p:sp>
    </p:spTree>
    <p:extLst>
      <p:ext uri="{BB962C8B-B14F-4D97-AF65-F5344CB8AC3E}">
        <p14:creationId xmlns:p14="http://schemas.microsoft.com/office/powerpoint/2010/main" val="1159917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1162050"/>
            <a:ext cx="4044950" cy="2274888"/>
          </a:xfrm>
        </p:spPr>
      </p:sp>
      <p:sp>
        <p:nvSpPr>
          <p:cNvPr id="3" name="Notes Placeholder 2"/>
          <p:cNvSpPr>
            <a:spLocks noGrp="1"/>
          </p:cNvSpPr>
          <p:nvPr>
            <p:ph type="body" idx="1"/>
          </p:nvPr>
        </p:nvSpPr>
        <p:spPr/>
        <p:txBody>
          <a:bodyPr/>
          <a:lstStyle/>
          <a:p>
            <a:pPr marL="228600" lvl="2">
              <a:spcBef>
                <a:spcPts val="1000"/>
              </a:spcBef>
              <a:buSzPct val="100000"/>
            </a:pPr>
            <a:r>
              <a:rPr lang="en-US" sz="1200" dirty="0">
                <a:latin typeface="Frutiger LT Std 45 Light"/>
                <a:ea typeface="MS Mincho"/>
                <a:cs typeface="Arial"/>
              </a:rPr>
              <a:t>Interdisciplinary team</a:t>
            </a:r>
          </a:p>
          <a:p>
            <a:pPr marL="228600" lvl="2">
              <a:spcBef>
                <a:spcPts val="1000"/>
              </a:spcBef>
              <a:buSzPct val="100000"/>
            </a:pPr>
            <a:endParaRPr lang="en-US" sz="1200" dirty="0">
              <a:latin typeface="Frutiger LT Std 45 Light"/>
              <a:ea typeface="MS Mincho"/>
              <a:cs typeface="Arial"/>
            </a:endParaRPr>
          </a:p>
          <a:p>
            <a:pPr marL="228600" lvl="2">
              <a:spcBef>
                <a:spcPts val="1000"/>
              </a:spcBef>
              <a:buSzPct val="100000"/>
            </a:pPr>
            <a:r>
              <a:rPr lang="en-US" sz="1200" dirty="0">
                <a:latin typeface="Frutiger LT Std 45 Light"/>
                <a:ea typeface="MS Mincho"/>
                <a:cs typeface="Arial"/>
              </a:rPr>
              <a:t>If improve: prioritize for future fire treatments</a:t>
            </a:r>
          </a:p>
          <a:p>
            <a:pPr marL="228600" lvl="2">
              <a:spcBef>
                <a:spcPts val="1000"/>
              </a:spcBef>
              <a:buSzPct val="100000"/>
            </a:pPr>
            <a:endParaRPr lang="en-US" sz="1200" dirty="0">
              <a:latin typeface="Frutiger LT Std 45 Light"/>
              <a:ea typeface="MS Mincho"/>
              <a:cs typeface="Arial"/>
            </a:endParaRPr>
          </a:p>
          <a:p>
            <a:pPr marL="228600" lvl="2">
              <a:spcBef>
                <a:spcPts val="1000"/>
              </a:spcBef>
              <a:buSzPct val="100000"/>
            </a:pPr>
            <a:r>
              <a:rPr lang="en-US" sz="1200" dirty="0">
                <a:latin typeface="Frutiger LT Std 45 Light"/>
                <a:ea typeface="MS Mincho"/>
                <a:cs typeface="Arial"/>
              </a:rPr>
              <a:t>Fisher connectivity modeling (what is it called resistance?)</a:t>
            </a:r>
          </a:p>
        </p:txBody>
      </p:sp>
      <p:sp>
        <p:nvSpPr>
          <p:cNvPr id="4" name="Slide Number Placeholder 3"/>
          <p:cNvSpPr>
            <a:spLocks noGrp="1"/>
          </p:cNvSpPr>
          <p:nvPr>
            <p:ph type="sldNum" sz="quarter" idx="5"/>
          </p:nvPr>
        </p:nvSpPr>
        <p:spPr/>
        <p:txBody>
          <a:bodyPr/>
          <a:lstStyle/>
          <a:p>
            <a:fld id="{C4F12F73-17FE-4277-81B8-2C5EFB126893}" type="slidenum">
              <a:rPr lang="en-US" smtClean="0"/>
              <a:t>11</a:t>
            </a:fld>
            <a:endParaRPr lang="en-US"/>
          </a:p>
        </p:txBody>
      </p:sp>
    </p:spTree>
    <p:extLst>
      <p:ext uri="{BB962C8B-B14F-4D97-AF65-F5344CB8AC3E}">
        <p14:creationId xmlns:p14="http://schemas.microsoft.com/office/powerpoint/2010/main" val="4147659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1162050"/>
            <a:ext cx="4044950" cy="2274888"/>
          </a:xfrm>
        </p:spPr>
      </p:sp>
      <p:sp>
        <p:nvSpPr>
          <p:cNvPr id="3" name="Notes Placeholder 2"/>
          <p:cNvSpPr>
            <a:spLocks noGrp="1"/>
          </p:cNvSpPr>
          <p:nvPr>
            <p:ph type="body" idx="1"/>
          </p:nvPr>
        </p:nvSpPr>
        <p:spPr/>
        <p:txBody>
          <a:bodyPr/>
          <a:lstStyle/>
          <a:p>
            <a:pPr marL="228600" lvl="2">
              <a:spcBef>
                <a:spcPts val="1000"/>
              </a:spcBef>
              <a:buSzPct val="100000"/>
            </a:pPr>
            <a:r>
              <a:rPr lang="en-US" sz="1200" dirty="0">
                <a:latin typeface="Frutiger LT Std 45 Light"/>
                <a:ea typeface="MS Mincho"/>
                <a:cs typeface="Arial"/>
              </a:rPr>
              <a:t>If improve: prioritize for future fire treatments</a:t>
            </a:r>
          </a:p>
          <a:p>
            <a:pPr marL="228600" lvl="2">
              <a:spcBef>
                <a:spcPts val="1000"/>
              </a:spcBef>
              <a:buSzPct val="100000"/>
            </a:pPr>
            <a:endParaRPr lang="en-US" sz="1200" dirty="0">
              <a:latin typeface="Frutiger LT Std 45 Light"/>
              <a:ea typeface="MS Mincho"/>
              <a:cs typeface="Arial"/>
            </a:endParaRPr>
          </a:p>
          <a:p>
            <a:pPr marL="228600" lvl="2">
              <a:spcBef>
                <a:spcPts val="1000"/>
              </a:spcBef>
              <a:buSzPct val="100000"/>
            </a:pPr>
            <a:endParaRPr lang="en-US" sz="1200" dirty="0">
              <a:latin typeface="Frutiger LT Std 45 Light"/>
              <a:ea typeface="MS Mincho"/>
              <a:cs typeface="Arial"/>
            </a:endParaRPr>
          </a:p>
        </p:txBody>
      </p:sp>
      <p:sp>
        <p:nvSpPr>
          <p:cNvPr id="4" name="Slide Number Placeholder 3"/>
          <p:cNvSpPr>
            <a:spLocks noGrp="1"/>
          </p:cNvSpPr>
          <p:nvPr>
            <p:ph type="sldNum" sz="quarter" idx="5"/>
          </p:nvPr>
        </p:nvSpPr>
        <p:spPr/>
        <p:txBody>
          <a:bodyPr/>
          <a:lstStyle/>
          <a:p>
            <a:fld id="{C4F12F73-17FE-4277-81B8-2C5EFB126893}" type="slidenum">
              <a:rPr lang="en-US" smtClean="0"/>
              <a:t>12</a:t>
            </a:fld>
            <a:endParaRPr lang="en-US"/>
          </a:p>
        </p:txBody>
      </p:sp>
    </p:spTree>
    <p:extLst>
      <p:ext uri="{BB962C8B-B14F-4D97-AF65-F5344CB8AC3E}">
        <p14:creationId xmlns:p14="http://schemas.microsoft.com/office/powerpoint/2010/main" val="3212360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1162050"/>
            <a:ext cx="4044950" cy="2274888"/>
          </a:xfrm>
        </p:spPr>
      </p:sp>
      <p:sp>
        <p:nvSpPr>
          <p:cNvPr id="3" name="Notes Placeholder 2"/>
          <p:cNvSpPr>
            <a:spLocks noGrp="1"/>
          </p:cNvSpPr>
          <p:nvPr>
            <p:ph type="body" idx="1"/>
          </p:nvPr>
        </p:nvSpPr>
        <p:spPr/>
        <p:txBody>
          <a:bodyPr/>
          <a:lstStyle/>
          <a:p>
            <a:endParaRPr lang="en-US" b="1" dirty="0"/>
          </a:p>
          <a:p>
            <a:r>
              <a:rPr lang="en-US" b="0" dirty="0"/>
              <a:t>Mortality: as stated on the last slide adults most important, large SEGIs produce the most seed. </a:t>
            </a:r>
          </a:p>
          <a:p>
            <a:r>
              <a:rPr lang="en-US" b="0" dirty="0"/>
              <a:t>If they are dead, this generation of seedlings is the only shot.</a:t>
            </a:r>
          </a:p>
          <a:p>
            <a:endParaRPr lang="en-US" b="1" dirty="0"/>
          </a:p>
          <a:p>
            <a:r>
              <a:rPr lang="en-US" b="1" dirty="0"/>
              <a:t>We have some regeneration, but how much is enough?</a:t>
            </a:r>
          </a:p>
          <a:p>
            <a:pPr marL="285750" lvl="2" indent="-285750">
              <a:spcBef>
                <a:spcPts val="1000"/>
              </a:spcBef>
              <a:buSzPct val="100000"/>
            </a:pPr>
            <a:r>
              <a:rPr lang="en-US" sz="1200" dirty="0">
                <a:effectLst/>
                <a:latin typeface="Frutiger LT Std 45 Light"/>
                <a:ea typeface="MS Mincho"/>
                <a:cs typeface="Arial"/>
              </a:rPr>
              <a:t>Comparing Current Conditions with Natural Seedling regeneration post fire</a:t>
            </a:r>
          </a:p>
          <a:p>
            <a:pPr marL="228600" lvl="2">
              <a:spcBef>
                <a:spcPts val="1000"/>
              </a:spcBef>
              <a:buSzPct val="100000"/>
            </a:pPr>
            <a:r>
              <a:rPr lang="en-US" sz="1200" dirty="0">
                <a:effectLst/>
                <a:latin typeface="Frutiger LT Std 45 Light"/>
                <a:ea typeface="MS Mincho"/>
                <a:cs typeface="Arial"/>
              </a:rPr>
              <a:t>York et</a:t>
            </a:r>
            <a:r>
              <a:rPr lang="en-US" sz="1200" dirty="0">
                <a:latin typeface="Frutiger LT Std 45 Light"/>
                <a:ea typeface="MS Mincho"/>
                <a:cs typeface="Arial"/>
              </a:rPr>
              <a:t> al (2013) identified that sequoia areas with previous prescribed fires followed a </a:t>
            </a:r>
            <a:r>
              <a:rPr lang="en-US" sz="1200" b="1" dirty="0">
                <a:latin typeface="Frutiger LT Std 45 Light"/>
                <a:ea typeface="MS Mincho"/>
                <a:cs typeface="Arial"/>
              </a:rPr>
              <a:t>stationary age distribution </a:t>
            </a:r>
            <a:r>
              <a:rPr lang="en-US" sz="1200" dirty="0">
                <a:latin typeface="Frutiger LT Std 45 Light"/>
                <a:ea typeface="MS Mincho"/>
                <a:cs typeface="Arial"/>
              </a:rPr>
              <a:t>while unburned areas did not. This indicates these areas are sustainable as giant sequoia groves with the levels of seedlings observed in these areas.</a:t>
            </a:r>
          </a:p>
          <a:p>
            <a:pPr marL="228600" lvl="2">
              <a:spcBef>
                <a:spcPts val="1000"/>
              </a:spcBef>
              <a:buSzPct val="100000"/>
            </a:pPr>
            <a:endParaRPr lang="en-US" sz="1200" dirty="0">
              <a:latin typeface="Frutiger LT Std 45 Light"/>
              <a:ea typeface="MS Mincho"/>
              <a:cs typeface="Arial"/>
            </a:endParaRPr>
          </a:p>
          <a:p>
            <a:pPr marL="228600" lvl="2">
              <a:spcBef>
                <a:spcPts val="1000"/>
              </a:spcBef>
              <a:buSzPct val="100000"/>
            </a:pPr>
            <a:r>
              <a:rPr lang="en-US" sz="1200" dirty="0">
                <a:latin typeface="Frutiger LT Std 45 Light"/>
                <a:ea typeface="MS Mincho"/>
                <a:cs typeface="Arial"/>
              </a:rPr>
              <a:t>Prescribed fire data was analyzed to identify what seedling densities were associated with a stationary age structure for assistance in deciding whether intervention was needed.</a:t>
            </a:r>
            <a:endParaRPr lang="en-US" sz="1200" dirty="0">
              <a:effectLst/>
              <a:latin typeface="Frutiger LT Std 45 Light"/>
              <a:ea typeface="MS Mincho"/>
              <a:cs typeface="Arial"/>
            </a:endParaRPr>
          </a:p>
          <a:p>
            <a:pPr marL="228600" lvl="2">
              <a:spcBef>
                <a:spcPts val="1000"/>
              </a:spcBef>
              <a:buSzPct val="100000"/>
            </a:pPr>
            <a:endParaRPr lang="en-US" sz="1200" dirty="0">
              <a:latin typeface="Frutiger LT Std 45 Light"/>
              <a:ea typeface="MS Mincho"/>
              <a:cs typeface="Arial"/>
            </a:endParaRPr>
          </a:p>
          <a:p>
            <a:pPr marL="228600" lvl="2">
              <a:spcBef>
                <a:spcPts val="1000"/>
              </a:spcBef>
              <a:buSzPct val="100000"/>
            </a:pPr>
            <a:r>
              <a:rPr lang="en-US" sz="1200" dirty="0">
                <a:latin typeface="Frutiger LT Std 45 Light"/>
                <a:ea typeface="MS Mincho"/>
                <a:cs typeface="Arial"/>
              </a:rPr>
              <a:t>Seedling densities vary widely in space. For this reason, b</a:t>
            </a:r>
            <a:r>
              <a:rPr lang="en-US" sz="1200" dirty="0">
                <a:effectLst/>
                <a:latin typeface="Frutiger LT Std 45 Light"/>
                <a:ea typeface="MS Mincho"/>
                <a:cs typeface="Arial"/>
              </a:rPr>
              <a:t>road surveys of areas identified in step 1 </a:t>
            </a:r>
          </a:p>
          <a:p>
            <a:pPr marL="228600" lvl="2">
              <a:spcBef>
                <a:spcPts val="1000"/>
              </a:spcBef>
              <a:buSzPct val="100000"/>
            </a:pPr>
            <a:r>
              <a:rPr lang="en-US" sz="1200" dirty="0">
                <a:effectLst/>
                <a:latin typeface="Frutiger LT Std 45 Light"/>
                <a:ea typeface="MS Mincho"/>
                <a:cs typeface="Arial"/>
              </a:rPr>
              <a:t>	sampled and mean and median seedling densities were calculated</a:t>
            </a:r>
          </a:p>
          <a:p>
            <a:pPr marL="228600" lvl="2">
              <a:spcBef>
                <a:spcPts val="1000"/>
              </a:spcBef>
              <a:buSzPct val="100000"/>
            </a:pPr>
            <a:r>
              <a:rPr lang="en-US" sz="1200" dirty="0">
                <a:latin typeface="Frutiger LT Std 45 Light"/>
                <a:ea typeface="MS Mincho"/>
                <a:cs typeface="Arial"/>
              </a:rPr>
              <a:t>Seedling densities from these surveys were then compared to mean reference densities from previous prescribed fires</a:t>
            </a:r>
            <a:endParaRPr lang="en-US" b="1" dirty="0">
              <a:cs typeface="Calibri"/>
            </a:endParaRPr>
          </a:p>
          <a:p>
            <a:pPr marL="165261" indent="-165261">
              <a:buFont typeface="Arial" panose="020B0604020202020204" pitchFamily="34" charset="0"/>
              <a:buChar char="•"/>
            </a:pPr>
            <a:endParaRPr lang="en-US" dirty="0">
              <a:cs typeface="Calibri" panose="020F0502020204030204"/>
            </a:endParaRPr>
          </a:p>
          <a:p>
            <a:pPr marL="165261" indent="-165261">
              <a:buFont typeface="Arial" panose="020B0604020202020204" pitchFamily="34" charset="0"/>
              <a:buChar char="•"/>
            </a:pPr>
            <a:endParaRPr lang="en-US" dirty="0">
              <a:cs typeface="Calibri" panose="020F0502020204030204"/>
            </a:endParaRPr>
          </a:p>
          <a:p>
            <a:pPr marL="165261" indent="-165261">
              <a:buFont typeface="Arial" panose="020B0604020202020204" pitchFamily="34" charset="0"/>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C4F12F73-17FE-4277-81B8-2C5EFB126893}" type="slidenum">
              <a:rPr lang="en-US" smtClean="0"/>
              <a:t>13</a:t>
            </a:fld>
            <a:endParaRPr lang="en-US"/>
          </a:p>
        </p:txBody>
      </p:sp>
    </p:spTree>
    <p:extLst>
      <p:ext uri="{BB962C8B-B14F-4D97-AF65-F5344CB8AC3E}">
        <p14:creationId xmlns:p14="http://schemas.microsoft.com/office/powerpoint/2010/main" val="2103722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1162050"/>
            <a:ext cx="4044950" cy="2274888"/>
          </a:xfrm>
        </p:spPr>
      </p:sp>
      <p:sp>
        <p:nvSpPr>
          <p:cNvPr id="3" name="Notes Placeholder 2"/>
          <p:cNvSpPr>
            <a:spLocks noGrp="1"/>
          </p:cNvSpPr>
          <p:nvPr>
            <p:ph type="body" idx="1"/>
          </p:nvPr>
        </p:nvSpPr>
        <p:spPr/>
        <p:txBody>
          <a:bodyPr/>
          <a:lstStyle/>
          <a:p>
            <a:pPr marL="228600" lvl="2">
              <a:spcBef>
                <a:spcPts val="1000"/>
              </a:spcBef>
              <a:buSzPct val="100000"/>
            </a:pPr>
            <a:endParaRPr lang="en-US" sz="1200" dirty="0">
              <a:latin typeface="Frutiger LT Std 45 Light"/>
              <a:ea typeface="MS Mincho"/>
              <a:cs typeface="Arial"/>
            </a:endParaRPr>
          </a:p>
          <a:p>
            <a:pPr marL="228600" lvl="2">
              <a:spcBef>
                <a:spcPts val="1000"/>
              </a:spcBef>
              <a:buSzPct val="100000"/>
            </a:pPr>
            <a:endParaRPr lang="en-US" sz="1200" dirty="0">
              <a:latin typeface="Frutiger LT Std 45 Light"/>
              <a:ea typeface="MS Mincho"/>
              <a:cs typeface="Arial"/>
            </a:endParaRPr>
          </a:p>
          <a:p>
            <a:pPr marL="228600" lvl="2">
              <a:spcBef>
                <a:spcPts val="1000"/>
              </a:spcBef>
              <a:buSzPct val="100000"/>
            </a:pPr>
            <a:r>
              <a:rPr lang="en-US" sz="1200" dirty="0">
                <a:latin typeface="Frutiger LT Std 45 Light"/>
                <a:ea typeface="MS Mincho"/>
                <a:cs typeface="Arial"/>
              </a:rPr>
              <a:t>Support from USGS, USFS, UC Davis Safford Lab</a:t>
            </a:r>
          </a:p>
        </p:txBody>
      </p:sp>
      <p:sp>
        <p:nvSpPr>
          <p:cNvPr id="4" name="Slide Number Placeholder 3"/>
          <p:cNvSpPr>
            <a:spLocks noGrp="1"/>
          </p:cNvSpPr>
          <p:nvPr>
            <p:ph type="sldNum" sz="quarter" idx="5"/>
          </p:nvPr>
        </p:nvSpPr>
        <p:spPr/>
        <p:txBody>
          <a:bodyPr/>
          <a:lstStyle/>
          <a:p>
            <a:fld id="{C4F12F73-17FE-4277-81B8-2C5EFB126893}" type="slidenum">
              <a:rPr lang="en-US" smtClean="0"/>
              <a:t>14</a:t>
            </a:fld>
            <a:endParaRPr lang="en-US"/>
          </a:p>
        </p:txBody>
      </p:sp>
    </p:spTree>
    <p:extLst>
      <p:ext uri="{BB962C8B-B14F-4D97-AF65-F5344CB8AC3E}">
        <p14:creationId xmlns:p14="http://schemas.microsoft.com/office/powerpoint/2010/main" val="2861325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1162050"/>
            <a:ext cx="4044950" cy="2274888"/>
          </a:xfrm>
        </p:spPr>
      </p:sp>
      <p:sp>
        <p:nvSpPr>
          <p:cNvPr id="3" name="Notes Placeholder 2"/>
          <p:cNvSpPr>
            <a:spLocks noGrp="1"/>
          </p:cNvSpPr>
          <p:nvPr>
            <p:ph type="body" idx="1"/>
          </p:nvPr>
        </p:nvSpPr>
        <p:spPr/>
        <p:txBody>
          <a:bodyPr/>
          <a:lstStyle/>
          <a:p>
            <a:pPr>
              <a:buSzPct val="100000"/>
            </a:pPr>
            <a:endParaRPr lang="en-US" sz="1200" dirty="0">
              <a:latin typeface="Frutiger LT Std 45 Light"/>
              <a:cs typeface="Arial"/>
            </a:endParaRPr>
          </a:p>
          <a:p>
            <a:pPr>
              <a:buSzPct val="100000"/>
            </a:pPr>
            <a:endParaRPr lang="en-US" sz="1200" dirty="0">
              <a:latin typeface="Frutiger LT Std 45 Light"/>
              <a:cs typeface="Arial"/>
            </a:endParaRPr>
          </a:p>
          <a:p>
            <a:pPr>
              <a:buSzPct val="100000"/>
            </a:pPr>
            <a:endParaRPr lang="en-US" sz="1200" dirty="0">
              <a:latin typeface="Frutiger LT Std 45 Light"/>
              <a:cs typeface="Arial"/>
            </a:endParaRPr>
          </a:p>
          <a:p>
            <a:pPr>
              <a:buSzPct val="100000"/>
            </a:pPr>
            <a:r>
              <a:rPr lang="en-US" sz="1200" dirty="0">
                <a:latin typeface="Frutiger LT Std 45 Light"/>
                <a:cs typeface="Arial"/>
              </a:rPr>
              <a:t>Full inventory vs stratified sampling</a:t>
            </a:r>
            <a:endParaRPr lang="en-US" sz="1200" dirty="0">
              <a:latin typeface="Frutiger LT Std 45 Light"/>
            </a:endParaRPr>
          </a:p>
        </p:txBody>
      </p:sp>
      <p:sp>
        <p:nvSpPr>
          <p:cNvPr id="4" name="Slide Number Placeholder 3"/>
          <p:cNvSpPr>
            <a:spLocks noGrp="1"/>
          </p:cNvSpPr>
          <p:nvPr>
            <p:ph type="sldNum" sz="quarter" idx="5"/>
          </p:nvPr>
        </p:nvSpPr>
        <p:spPr/>
        <p:txBody>
          <a:bodyPr/>
          <a:lstStyle/>
          <a:p>
            <a:fld id="{C4F12F73-17FE-4277-81B8-2C5EFB126893}" type="slidenum">
              <a:rPr lang="en-US" smtClean="0"/>
              <a:t>15</a:t>
            </a:fld>
            <a:endParaRPr lang="en-US"/>
          </a:p>
        </p:txBody>
      </p:sp>
    </p:spTree>
    <p:extLst>
      <p:ext uri="{BB962C8B-B14F-4D97-AF65-F5344CB8AC3E}">
        <p14:creationId xmlns:p14="http://schemas.microsoft.com/office/powerpoint/2010/main" val="1897950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1162050"/>
            <a:ext cx="4044950" cy="2274888"/>
          </a:xfrm>
        </p:spPr>
      </p:sp>
      <p:sp>
        <p:nvSpPr>
          <p:cNvPr id="3" name="Notes Placeholder 2"/>
          <p:cNvSpPr>
            <a:spLocks noGrp="1"/>
          </p:cNvSpPr>
          <p:nvPr>
            <p:ph type="body" idx="1"/>
          </p:nvPr>
        </p:nvSpPr>
        <p:spPr/>
        <p:txBody>
          <a:bodyPr/>
          <a:lstStyle/>
          <a:p>
            <a:pPr marL="228600" lvl="2">
              <a:spcBef>
                <a:spcPts val="1000"/>
              </a:spcBef>
              <a:buSzPct val="100000"/>
            </a:pPr>
            <a:r>
              <a:rPr lang="en-US" sz="1200" dirty="0">
                <a:latin typeface="Frutiger LT Std 45 Light"/>
                <a:ea typeface="MS Mincho"/>
                <a:cs typeface="Arial"/>
              </a:rPr>
              <a:t>NRCA was at course temporal scales, we needed 1-year, 2-year, densities</a:t>
            </a:r>
          </a:p>
        </p:txBody>
      </p:sp>
      <p:sp>
        <p:nvSpPr>
          <p:cNvPr id="4" name="Slide Number Placeholder 3"/>
          <p:cNvSpPr>
            <a:spLocks noGrp="1"/>
          </p:cNvSpPr>
          <p:nvPr>
            <p:ph type="sldNum" sz="quarter" idx="5"/>
          </p:nvPr>
        </p:nvSpPr>
        <p:spPr/>
        <p:txBody>
          <a:bodyPr/>
          <a:lstStyle/>
          <a:p>
            <a:fld id="{C4F12F73-17FE-4277-81B8-2C5EFB126893}" type="slidenum">
              <a:rPr lang="en-US" smtClean="0"/>
              <a:t>16</a:t>
            </a:fld>
            <a:endParaRPr lang="en-US"/>
          </a:p>
        </p:txBody>
      </p:sp>
    </p:spTree>
    <p:extLst>
      <p:ext uri="{BB962C8B-B14F-4D97-AF65-F5344CB8AC3E}">
        <p14:creationId xmlns:p14="http://schemas.microsoft.com/office/powerpoint/2010/main" val="2506435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We performed surveys in Fisher corridor, and they were even worse</a:t>
            </a:r>
          </a:p>
          <a:p>
            <a:endParaRPr lang="en-US" b="1" dirty="0">
              <a:cs typeface="Calibri"/>
            </a:endParaRPr>
          </a:p>
          <a:p>
            <a:r>
              <a:rPr lang="en-US" b="1" dirty="0">
                <a:cs typeface="Calibri"/>
              </a:rPr>
              <a:t>In 2022, Median was 0</a:t>
            </a:r>
          </a:p>
          <a:p>
            <a:r>
              <a:rPr lang="en-US" b="1" dirty="0">
                <a:cs typeface="Calibri"/>
              </a:rPr>
              <a:t>40% of plots had 0 seedlings</a:t>
            </a:r>
          </a:p>
          <a:p>
            <a:r>
              <a:rPr lang="en-US" b="1" dirty="0">
                <a:cs typeface="Calibri"/>
              </a:rPr>
              <a:t>62% had less than 40 / acres</a:t>
            </a:r>
          </a:p>
          <a:p>
            <a:endParaRPr lang="en-US" b="1" dirty="0">
              <a:cs typeface="Calibri"/>
            </a:endParaRPr>
          </a:p>
        </p:txBody>
      </p:sp>
      <p:sp>
        <p:nvSpPr>
          <p:cNvPr id="4" name="Slide Number Placeholder 3"/>
          <p:cNvSpPr>
            <a:spLocks noGrp="1"/>
          </p:cNvSpPr>
          <p:nvPr>
            <p:ph type="sldNum" sz="quarter" idx="5"/>
          </p:nvPr>
        </p:nvSpPr>
        <p:spPr/>
        <p:txBody>
          <a:bodyPr/>
          <a:lstStyle/>
          <a:p>
            <a:fld id="{C4F12F73-17FE-4277-81B8-2C5EFB126893}" type="slidenum">
              <a:rPr lang="en-US" smtClean="0"/>
              <a:t>17</a:t>
            </a:fld>
            <a:endParaRPr lang="en-US"/>
          </a:p>
        </p:txBody>
      </p:sp>
    </p:spTree>
    <p:extLst>
      <p:ext uri="{BB962C8B-B14F-4D97-AF65-F5344CB8AC3E}">
        <p14:creationId xmlns:p14="http://schemas.microsoft.com/office/powerpoint/2010/main" val="1662910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1162050"/>
            <a:ext cx="4044950" cy="2274888"/>
          </a:xfrm>
        </p:spPr>
      </p:sp>
      <p:sp>
        <p:nvSpPr>
          <p:cNvPr id="3" name="Notes Placeholder 2"/>
          <p:cNvSpPr>
            <a:spLocks noGrp="1"/>
          </p:cNvSpPr>
          <p:nvPr>
            <p:ph type="body" idx="1"/>
          </p:nvPr>
        </p:nvSpPr>
        <p:spPr/>
        <p:txBody>
          <a:bodyPr/>
          <a:lstStyle/>
          <a:p>
            <a:pPr marL="342900" lvl="2" indent="-342900">
              <a:spcBef>
                <a:spcPts val="1000"/>
              </a:spcBef>
              <a:buSzPct val="100000"/>
            </a:pPr>
            <a:r>
              <a:rPr lang="en-US" sz="1200" dirty="0">
                <a:latin typeface="Frutiger LT Std 45 Light"/>
                <a:ea typeface="MS Mincho"/>
                <a:cs typeface="Arial"/>
              </a:rPr>
              <a:t>Genetic diversity represents the various cards a population can play in the face of a changing world.</a:t>
            </a:r>
          </a:p>
          <a:p>
            <a:pPr marL="342900" lvl="2" indent="-342900">
              <a:spcBef>
                <a:spcPts val="1000"/>
              </a:spcBef>
              <a:buSzPct val="100000"/>
            </a:pPr>
            <a:endParaRPr lang="en-US" sz="1200" dirty="0">
              <a:latin typeface="Frutiger LT Std 45 Light"/>
              <a:ea typeface="MS Mincho"/>
              <a:cs typeface="Arial"/>
            </a:endParaRPr>
          </a:p>
          <a:p>
            <a:pPr marL="342900" lvl="2" indent="-342900">
              <a:spcBef>
                <a:spcPts val="1000"/>
              </a:spcBef>
              <a:buSzPct val="100000"/>
            </a:pPr>
            <a:r>
              <a:rPr lang="en-US" sz="1200" dirty="0">
                <a:latin typeface="Frutiger LT Std 45 Light"/>
                <a:ea typeface="MS Mincho"/>
                <a:cs typeface="Arial"/>
              </a:rPr>
              <a:t>Genomic sequencing:</a:t>
            </a:r>
          </a:p>
          <a:p>
            <a:pPr marL="342900" lvl="2" indent="-342900">
              <a:spcBef>
                <a:spcPts val="1000"/>
              </a:spcBef>
              <a:buSzPct val="100000"/>
            </a:pPr>
            <a:r>
              <a:rPr lang="en-US" sz="1200" dirty="0">
                <a:latin typeface="Frutiger LT Std 45 Light"/>
                <a:ea typeface="MS Mincho"/>
                <a:cs typeface="Arial"/>
              </a:rPr>
              <a:t>	drought related traits correlated with latitude</a:t>
            </a:r>
          </a:p>
          <a:p>
            <a:pPr marL="342900" lvl="2" indent="-342900">
              <a:spcBef>
                <a:spcPts val="1000"/>
              </a:spcBef>
              <a:buSzPct val="100000"/>
            </a:pPr>
            <a:endParaRPr lang="en-US" sz="1200" dirty="0">
              <a:latin typeface="Frutiger LT Std 45 Light"/>
              <a:ea typeface="MS Mincho"/>
              <a:cs typeface="Arial"/>
            </a:endParaRPr>
          </a:p>
          <a:p>
            <a:pPr marL="342900" lvl="2" indent="-342900">
              <a:spcBef>
                <a:spcPts val="1000"/>
              </a:spcBef>
              <a:buSzPct val="100000"/>
            </a:pPr>
            <a:endParaRPr lang="en-US" sz="1200" dirty="0">
              <a:latin typeface="Frutiger LT Std 45 Light"/>
              <a:ea typeface="MS Mincho"/>
              <a:cs typeface="Arial"/>
            </a:endParaRPr>
          </a:p>
          <a:p>
            <a:pPr marL="342900" lvl="2" indent="-342900">
              <a:spcBef>
                <a:spcPts val="1000"/>
              </a:spcBef>
              <a:buSzPct val="100000"/>
            </a:pPr>
            <a:r>
              <a:rPr lang="en-US" sz="1200" dirty="0">
                <a:latin typeface="Frutiger LT Std 45 Light"/>
                <a:ea typeface="MS Mincho"/>
                <a:cs typeface="Arial"/>
              </a:rPr>
              <a:t>Guidance on how model of percentage of nonlocal material to prevent outbreeding depression and maintain local adaptation while increasing genes available for natural selection to act on in the face of rapid future changes</a:t>
            </a:r>
          </a:p>
        </p:txBody>
      </p:sp>
      <p:sp>
        <p:nvSpPr>
          <p:cNvPr id="4" name="Slide Number Placeholder 3"/>
          <p:cNvSpPr>
            <a:spLocks noGrp="1"/>
          </p:cNvSpPr>
          <p:nvPr>
            <p:ph type="sldNum" sz="quarter" idx="5"/>
          </p:nvPr>
        </p:nvSpPr>
        <p:spPr/>
        <p:txBody>
          <a:bodyPr/>
          <a:lstStyle/>
          <a:p>
            <a:fld id="{C4F12F73-17FE-4277-81B8-2C5EFB126893}" type="slidenum">
              <a:rPr lang="en-US" smtClean="0"/>
              <a:t>18</a:t>
            </a:fld>
            <a:endParaRPr lang="en-US"/>
          </a:p>
        </p:txBody>
      </p:sp>
    </p:spTree>
    <p:extLst>
      <p:ext uri="{BB962C8B-B14F-4D97-AF65-F5344CB8AC3E}">
        <p14:creationId xmlns:p14="http://schemas.microsoft.com/office/powerpoint/2010/main" val="3320458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6075" y="1162050"/>
            <a:ext cx="3778250" cy="2125663"/>
          </a:xfrm>
        </p:spPr>
      </p:sp>
      <p:sp>
        <p:nvSpPr>
          <p:cNvPr id="3" name="Notes Placeholder 2"/>
          <p:cNvSpPr>
            <a:spLocks noGrp="1"/>
          </p:cNvSpPr>
          <p:nvPr>
            <p:ph type="body" idx="1"/>
          </p:nvPr>
        </p:nvSpPr>
        <p:spPr>
          <a:xfrm>
            <a:off x="701040" y="3490043"/>
            <a:ext cx="5608320" cy="3660458"/>
          </a:xfrm>
        </p:spPr>
        <p:txBody>
          <a:bodyPr/>
          <a:lstStyle/>
          <a:p>
            <a:pPr>
              <a:spcBef>
                <a:spcPts val="0"/>
              </a:spcBef>
              <a:spcAft>
                <a:spcPts val="0"/>
              </a:spcAft>
            </a:pPr>
            <a:endParaRPr lang="en-US" dirty="0">
              <a:effectLst/>
            </a:endParaRPr>
          </a:p>
          <a:p>
            <a:pPr marL="742950" marR="0" lvl="1" indent="-285750"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tab pos="914400" algn="l"/>
              </a:tabLst>
              <a:defRPr/>
            </a:pPr>
            <a:r>
              <a:rPr lang="en-US" sz="1100" dirty="0">
                <a:latin typeface="Frutiger LT Std 45 Light"/>
              </a:rPr>
              <a:t>NPS doesn’t have a history of large-scale planting</a:t>
            </a:r>
          </a:p>
          <a:p>
            <a:pPr marL="742950" marR="0" lvl="1" indent="-285750">
              <a:spcBef>
                <a:spcPts val="0"/>
              </a:spcBef>
              <a:spcAft>
                <a:spcPts val="0"/>
              </a:spcAft>
              <a:buSzPts val="1000"/>
              <a:buFont typeface="Courier New" panose="02070309020205020404" pitchFamily="49" charset="0"/>
              <a:buChar char="o"/>
              <a:tabLst>
                <a:tab pos="914400" algn="l"/>
              </a:tabLs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Develop planting plans with input from USFS, Rob York, Save the redwoods, CAL Fire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effectLst/>
                <a:latin typeface="Calibri" panose="020F0502020204030204" pitchFamily="34" charset="0"/>
                <a:ea typeface="Times New Roman" panose="02020603050405020304" pitchFamily="18" charset="0"/>
              </a:rPr>
              <a:t>Planting density</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effectLst/>
                <a:latin typeface="Calibri" panose="020F0502020204030204" pitchFamily="34" charset="0"/>
                <a:ea typeface="Times New Roman" panose="02020603050405020304" pitchFamily="18" charset="0"/>
              </a:rPr>
              <a:t>Survival rates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effectLst/>
                <a:latin typeface="Calibri" panose="020F0502020204030204" pitchFamily="34" charset="0"/>
                <a:ea typeface="Times New Roman" panose="02020603050405020304" pitchFamily="18" charset="0"/>
              </a:rPr>
              <a:t>Individuals clumps and openings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effectLst/>
                <a:latin typeface="Calibri" panose="020F0502020204030204" pitchFamily="34" charset="0"/>
                <a:ea typeface="Times New Roman" panose="02020603050405020304" pitchFamily="18" charset="0"/>
              </a:rPr>
              <a:t>LMUs -GTR 250?</a:t>
            </a:r>
            <a:endParaRPr lang="en-US" sz="1100" dirty="0">
              <a:effectLst/>
              <a:latin typeface="Calibri" panose="020F0502020204030204" pitchFamily="34" charset="0"/>
              <a:ea typeface="Calibri" panose="020F0502020204030204" pitchFamily="34" charset="0"/>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r>
              <a:rPr lang="en-US" dirty="0">
                <a:cs typeface="Calibri" panose="020F0502020204030204"/>
              </a:rPr>
              <a:t>Patchwork quilt</a:t>
            </a:r>
          </a:p>
          <a:p>
            <a:r>
              <a:rPr lang="en-US" dirty="0">
                <a:cs typeface="Calibri" panose="020F0502020204030204"/>
              </a:rPr>
              <a:t>-planting units based on LMUs and vegetation mapping</a:t>
            </a:r>
          </a:p>
          <a:p>
            <a:r>
              <a:rPr lang="en-US" dirty="0">
                <a:cs typeface="Calibri" panose="020F0502020204030204"/>
              </a:rPr>
              <a:t>-overlaid with no plant areas: where there is adequate regeneration (dark grey blocks)</a:t>
            </a:r>
          </a:p>
          <a:p>
            <a:r>
              <a:rPr lang="en-US" dirty="0">
                <a:cs typeface="Calibri" panose="020F0502020204030204"/>
              </a:rPr>
              <a:t>-non-local genotype areas planted into blocks shown as cross hatch</a:t>
            </a:r>
          </a:p>
          <a:p>
            <a:pPr marL="165261" indent="-165261">
              <a:buFont typeface="Arial" panose="020B0604020202020204" pitchFamily="34" charset="0"/>
              <a:buChar char="•"/>
            </a:pPr>
            <a:endParaRPr lang="en-US" dirty="0">
              <a:cs typeface="Calibri" panose="020F0502020204030204"/>
            </a:endParaRPr>
          </a:p>
          <a:p>
            <a:pPr marL="165261" indent="-165261">
              <a:buFont typeface="Arial" panose="020B0604020202020204" pitchFamily="34" charset="0"/>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C4F12F73-17FE-4277-81B8-2C5EFB126893}" type="slidenum">
              <a:rPr lang="en-US" smtClean="0"/>
              <a:t>19</a:t>
            </a:fld>
            <a:endParaRPr lang="en-US"/>
          </a:p>
        </p:txBody>
      </p:sp>
    </p:spTree>
    <p:extLst>
      <p:ext uri="{BB962C8B-B14F-4D97-AF65-F5344CB8AC3E}">
        <p14:creationId xmlns:p14="http://schemas.microsoft.com/office/powerpoint/2010/main" val="954877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61043" lvl="2" indent="-165261">
              <a:lnSpc>
                <a:spcPct val="90000"/>
              </a:lnSpc>
              <a:spcBef>
                <a:spcPts val="964"/>
              </a:spcBef>
              <a:buFont typeface="Arial"/>
              <a:buChar char="•"/>
            </a:pPr>
            <a:r>
              <a:rPr lang="en-US" dirty="0">
                <a:cs typeface="Calibri"/>
              </a:rPr>
              <a:t>This process indicated that board camp, redwood mountain and the fisher corridors do not have sufficient regeneration</a:t>
            </a:r>
          </a:p>
          <a:p>
            <a:pPr marL="661043" lvl="2" indent="-165261">
              <a:lnSpc>
                <a:spcPct val="90000"/>
              </a:lnSpc>
              <a:spcBef>
                <a:spcPts val="964"/>
              </a:spcBef>
              <a:buFont typeface="Arial"/>
              <a:buChar char="•"/>
            </a:pPr>
            <a:r>
              <a:rPr lang="en-US" dirty="0">
                <a:cs typeface="Calibri"/>
              </a:rPr>
              <a:t>There fore we have developed planting plans</a:t>
            </a:r>
          </a:p>
          <a:p>
            <a:pPr marL="661043" lvl="2" indent="-165261">
              <a:lnSpc>
                <a:spcPct val="90000"/>
              </a:lnSpc>
              <a:spcBef>
                <a:spcPts val="964"/>
              </a:spcBef>
              <a:buFont typeface="Arial"/>
              <a:buChar char="•"/>
            </a:pPr>
            <a:endParaRPr lang="en-US" dirty="0">
              <a:cs typeface="Calibri"/>
            </a:endParaRPr>
          </a:p>
          <a:p>
            <a:pPr marL="661043" lvl="2" indent="-165261">
              <a:lnSpc>
                <a:spcPct val="90000"/>
              </a:lnSpc>
              <a:spcBef>
                <a:spcPts val="964"/>
              </a:spcBef>
              <a:buFont typeface="Arial"/>
              <a:buChar char="•"/>
            </a:pPr>
            <a:r>
              <a:rPr lang="en-US" dirty="0">
                <a:cs typeface="Calibri"/>
              </a:rPr>
              <a:t>Map shows the portions of board that will be replanted.</a:t>
            </a:r>
          </a:p>
          <a:p>
            <a:pPr marL="661043" lvl="2" indent="-165261">
              <a:lnSpc>
                <a:spcPct val="90000"/>
              </a:lnSpc>
              <a:spcBef>
                <a:spcPts val="964"/>
              </a:spcBef>
              <a:buFont typeface="Arial"/>
              <a:buChar char="•"/>
            </a:pPr>
            <a:r>
              <a:rPr lang="en-US" dirty="0">
                <a:cs typeface="Calibri"/>
              </a:rPr>
              <a:t>Color coded representing LMUs…</a:t>
            </a:r>
          </a:p>
          <a:p>
            <a:pPr marL="661043" lvl="2" indent="-165261">
              <a:lnSpc>
                <a:spcPct val="90000"/>
              </a:lnSpc>
              <a:spcBef>
                <a:spcPts val="964"/>
              </a:spcBef>
              <a:buFont typeface="Arial"/>
              <a:buChar char="•"/>
            </a:pPr>
            <a:endParaRPr lang="en-US" dirty="0">
              <a:cs typeface="Calibri"/>
            </a:endParaRPr>
          </a:p>
          <a:p>
            <a:pPr marL="661043" lvl="2" indent="-165261">
              <a:lnSpc>
                <a:spcPct val="90000"/>
              </a:lnSpc>
              <a:spcBef>
                <a:spcPts val="964"/>
              </a:spcBef>
              <a:buFont typeface="Arial"/>
              <a:buChar char="•"/>
            </a:pPr>
            <a:r>
              <a:rPr lang="en-US" dirty="0">
                <a:cs typeface="Calibri"/>
              </a:rPr>
              <a:t>Map also shows the location of access trail LZ, and camp</a:t>
            </a:r>
          </a:p>
        </p:txBody>
      </p:sp>
      <p:sp>
        <p:nvSpPr>
          <p:cNvPr id="4" name="Slide Number Placeholder 3"/>
          <p:cNvSpPr>
            <a:spLocks noGrp="1"/>
          </p:cNvSpPr>
          <p:nvPr>
            <p:ph type="sldNum" sz="quarter" idx="5"/>
          </p:nvPr>
        </p:nvSpPr>
        <p:spPr/>
        <p:txBody>
          <a:bodyPr/>
          <a:lstStyle/>
          <a:p>
            <a:fld id="{C4F12F73-17FE-4277-81B8-2C5EFB126893}" type="slidenum">
              <a:rPr lang="en-US" smtClean="0"/>
              <a:t>20</a:t>
            </a:fld>
            <a:endParaRPr lang="en-US"/>
          </a:p>
        </p:txBody>
      </p:sp>
    </p:spTree>
    <p:extLst>
      <p:ext uri="{BB962C8B-B14F-4D97-AF65-F5344CB8AC3E}">
        <p14:creationId xmlns:p14="http://schemas.microsoft.com/office/powerpoint/2010/main" val="2027146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782" lvl="2" indent="0">
              <a:lnSpc>
                <a:spcPct val="90000"/>
              </a:lnSpc>
              <a:spcBef>
                <a:spcPts val="964"/>
              </a:spcBef>
              <a:buFont typeface="Arial"/>
              <a:buNone/>
            </a:pPr>
            <a:r>
              <a:rPr lang="en-US" sz="1800" dirty="0">
                <a:solidFill>
                  <a:srgbClr val="51A7F9"/>
                </a:solidFill>
                <a:effectLst/>
                <a:latin typeface="Calibri" panose="020F0502020204030204" pitchFamily="34" charset="0"/>
                <a:ea typeface="Times New Roman" panose="02020603050405020304" pitchFamily="18" charset="0"/>
              </a:rPr>
              <a:t>37 groves in SEKI</a:t>
            </a:r>
            <a:endParaRPr lang="en-US" sz="1800" dirty="0">
              <a:solidFill>
                <a:srgbClr val="51A7F9"/>
              </a:solidFill>
              <a:effectLst/>
              <a:latin typeface="Calibri" panose="020F0502020204030204" pitchFamily="34" charset="0"/>
              <a:cs typeface="Calibri"/>
            </a:endParaRPr>
          </a:p>
          <a:p>
            <a:pPr marL="342900" lvl="1" indent="-342900">
              <a:spcBef>
                <a:spcPts val="1000"/>
              </a:spcBef>
              <a:buSzPct val="100000"/>
            </a:pPr>
            <a:r>
              <a:rPr lang="en-US" sz="1200" dirty="0">
                <a:latin typeface="Frutiger LT Std 45 Light"/>
              </a:rPr>
              <a:t>long study of sequoias </a:t>
            </a:r>
          </a:p>
          <a:p>
            <a:pPr marL="342900" lvl="1" indent="-342900">
              <a:spcBef>
                <a:spcPts val="1000"/>
              </a:spcBef>
              <a:buSzPct val="100000"/>
            </a:pPr>
            <a:r>
              <a:rPr lang="en-US" sz="1200" dirty="0">
                <a:latin typeface="Frutiger LT Std 45 Light"/>
              </a:rPr>
              <a:t>importance of fire </a:t>
            </a:r>
          </a:p>
          <a:p>
            <a:pPr marL="342900" lvl="1" indent="-342900">
              <a:spcBef>
                <a:spcPts val="1000"/>
              </a:spcBef>
              <a:buSzPct val="100000"/>
            </a:pPr>
            <a:r>
              <a:rPr lang="en-US" sz="1200" dirty="0">
                <a:latin typeface="Frutiger LT Std 45 Light"/>
              </a:rPr>
              <a:t>possible threat of fuel accumulation </a:t>
            </a:r>
          </a:p>
          <a:p>
            <a:pPr marL="342900" marR="0" lvl="1" indent="-342900" algn="l" defTabSz="914400" rtl="0" eaLnBrk="1" fontAlgn="auto" latinLnBrk="0" hangingPunct="1">
              <a:lnSpc>
                <a:spcPct val="100000"/>
              </a:lnSpc>
              <a:spcBef>
                <a:spcPts val="1000"/>
              </a:spcBef>
              <a:spcAft>
                <a:spcPts val="0"/>
              </a:spcAft>
              <a:buClrTx/>
              <a:buSzPct val="100000"/>
              <a:buFontTx/>
              <a:buNone/>
              <a:tabLst/>
              <a:defRPr/>
            </a:pPr>
            <a:r>
              <a:rPr lang="en-US" sz="1200" dirty="0">
                <a:latin typeface="Frutiger LT Std 45 Light"/>
              </a:rPr>
              <a:t>no previous evidence in lots of fire history studies that wildfire has ever killed large numbers of mature sequoias.</a:t>
            </a:r>
            <a:endParaRPr lang="en-US" sz="1100" dirty="0">
              <a:latin typeface="Frutiger LT Std 45 Light" panose="020B0402020204020204" pitchFamily="34" charset="0"/>
              <a:cs typeface="Calibri"/>
            </a:endParaRPr>
          </a:p>
          <a:p>
            <a:pPr marL="342900" lvl="1" indent="-342900">
              <a:spcBef>
                <a:spcPts val="1000"/>
              </a:spcBef>
              <a:buSzPct val="100000"/>
            </a:pPr>
            <a:endParaRPr lang="en-US" dirty="0">
              <a:cs typeface="Calibri"/>
            </a:endParaRPr>
          </a:p>
        </p:txBody>
      </p:sp>
      <p:sp>
        <p:nvSpPr>
          <p:cNvPr id="4" name="Slide Number Placeholder 3"/>
          <p:cNvSpPr>
            <a:spLocks noGrp="1"/>
          </p:cNvSpPr>
          <p:nvPr>
            <p:ph type="sldNum" sz="quarter" idx="5"/>
          </p:nvPr>
        </p:nvSpPr>
        <p:spPr/>
        <p:txBody>
          <a:bodyPr/>
          <a:lstStyle/>
          <a:p>
            <a:fld id="{C4F12F73-17FE-4277-81B8-2C5EFB126893}" type="slidenum">
              <a:rPr lang="en-US" smtClean="0"/>
              <a:t>3</a:t>
            </a:fld>
            <a:endParaRPr lang="en-US"/>
          </a:p>
        </p:txBody>
      </p:sp>
    </p:spTree>
    <p:extLst>
      <p:ext uri="{BB962C8B-B14F-4D97-AF65-F5344CB8AC3E}">
        <p14:creationId xmlns:p14="http://schemas.microsoft.com/office/powerpoint/2010/main" val="333000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99F69D-B903-4443-A44F-342CAEDAD71D}" type="slidenum">
              <a:rPr lang="en-US" smtClean="0"/>
              <a:t>21</a:t>
            </a:fld>
            <a:endParaRPr lang="en-US"/>
          </a:p>
        </p:txBody>
      </p:sp>
    </p:spTree>
    <p:extLst>
      <p:ext uri="{BB962C8B-B14F-4D97-AF65-F5344CB8AC3E}">
        <p14:creationId xmlns:p14="http://schemas.microsoft.com/office/powerpoint/2010/main" val="4067587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99F69D-B903-4443-A44F-342CAEDAD71D}" type="slidenum">
              <a:rPr lang="en-US" smtClean="0"/>
              <a:t>22</a:t>
            </a:fld>
            <a:endParaRPr lang="en-US"/>
          </a:p>
        </p:txBody>
      </p:sp>
    </p:spTree>
    <p:extLst>
      <p:ext uri="{BB962C8B-B14F-4D97-AF65-F5344CB8AC3E}">
        <p14:creationId xmlns:p14="http://schemas.microsoft.com/office/powerpoint/2010/main" val="4123157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effectLst/>
              </a:rPr>
              <a:t>Accelerate protection of giant sequoias and their ecosystems, in a new era of emerging threats associated with climate change and </a:t>
            </a:r>
            <a:r>
              <a:rPr lang="en-US" b="0" i="0" dirty="0">
                <a:solidFill>
                  <a:srgbClr val="000000"/>
                </a:solidFill>
                <a:effectLst/>
                <a:latin typeface="Nunito" pitchFamily="2" charset="0"/>
              </a:rPr>
              <a:t>human interference of natural wildfire processes on the landscape. </a:t>
            </a:r>
            <a:endParaRPr lang="en-US" dirty="0">
              <a:effectLst/>
            </a:endParaRPr>
          </a:p>
          <a:p>
            <a:pPr>
              <a:spcBef>
                <a:spcPts val="0"/>
              </a:spcBef>
              <a:spcAft>
                <a:spcPts val="0"/>
              </a:spcAft>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7599F69D-B903-4443-A44F-342CAEDAD71D}" type="slidenum">
              <a:rPr lang="en-US" smtClean="0"/>
              <a:t>23</a:t>
            </a:fld>
            <a:endParaRPr lang="en-US"/>
          </a:p>
        </p:txBody>
      </p:sp>
    </p:spTree>
    <p:extLst>
      <p:ext uri="{BB962C8B-B14F-4D97-AF65-F5344CB8AC3E}">
        <p14:creationId xmlns:p14="http://schemas.microsoft.com/office/powerpoint/2010/main" val="3383518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dirty="0">
              <a:effectLst/>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effectLst/>
                <a:latin typeface="Calibri" panose="020F0502020204030204" pitchFamily="34" charset="0"/>
                <a:ea typeface="Times New Roman" panose="02020603050405020304" pitchFamily="18" charset="0"/>
              </a:rPr>
              <a:t>Assessing additional grove areas</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SzPts val="1000"/>
              <a:buFont typeface="Wingdings" panose="05000000000000000000" pitchFamily="2" charset="2"/>
              <a:buChar char=""/>
              <a:tabLst>
                <a:tab pos="1828800" algn="l"/>
              </a:tabLst>
            </a:pPr>
            <a:r>
              <a:rPr lang="en-US" sz="1100" dirty="0" err="1">
                <a:effectLst/>
                <a:latin typeface="Calibri" panose="020F0502020204030204" pitchFamily="34" charset="0"/>
                <a:ea typeface="Times New Roman" panose="02020603050405020304" pitchFamily="18" charset="0"/>
              </a:rPr>
              <a:t>Dillonwood</a:t>
            </a:r>
            <a:r>
              <a:rPr lang="en-US" sz="1100" dirty="0">
                <a:effectLst/>
                <a:latin typeface="Calibri" panose="020F0502020204030204" pitchFamily="34" charset="0"/>
                <a:ea typeface="Times New Roman" panose="02020603050405020304" pitchFamily="18" charset="0"/>
              </a:rPr>
              <a:t>, homers nose, new oriole, </a:t>
            </a:r>
            <a:r>
              <a:rPr lang="en-US" sz="1100" dirty="0" err="1">
                <a:effectLst/>
                <a:latin typeface="Calibri" panose="020F0502020204030204" pitchFamily="34" charset="0"/>
                <a:ea typeface="Times New Roman" panose="02020603050405020304" pitchFamily="18" charset="0"/>
              </a:rPr>
              <a:t>suwanee</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effectLst/>
                <a:latin typeface="Calibri" panose="020F0502020204030204" pitchFamily="34" charset="0"/>
                <a:ea typeface="Times New Roman" panose="02020603050405020304" pitchFamily="18" charset="0"/>
              </a:rPr>
              <a:t>Will add diversity to Redwood/fisher and board camp</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solidFill>
                  <a:srgbClr val="51A7F9"/>
                </a:solidFill>
                <a:effectLst/>
                <a:latin typeface="Calibri" panose="020F0502020204030204" pitchFamily="34" charset="0"/>
                <a:ea typeface="Times New Roman" panose="02020603050405020304" pitchFamily="18" charset="0"/>
              </a:rPr>
              <a:t>SW CASC funded study to look at soil microbial communities in intact fire regimes and high severity areas, characterize, and plant sequoias with and without soil communities in intact fire regimes to test soil-plant interactions in these novel high severity environments</a:t>
            </a:r>
            <a:endParaRPr lang="en-US" sz="1100" dirty="0">
              <a:solidFill>
                <a:srgbClr val="51A7F9"/>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599F69D-B903-4443-A44F-342CAEDAD71D}" type="slidenum">
              <a:rPr lang="en-US" smtClean="0"/>
              <a:t>24</a:t>
            </a:fld>
            <a:endParaRPr lang="en-US"/>
          </a:p>
        </p:txBody>
      </p:sp>
    </p:spTree>
    <p:extLst>
      <p:ext uri="{BB962C8B-B14F-4D97-AF65-F5344CB8AC3E}">
        <p14:creationId xmlns:p14="http://schemas.microsoft.com/office/powerpoint/2010/main" val="2686288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cannot speak to specific, but, Its impossible to ignore that we are being sued.</a:t>
            </a:r>
          </a:p>
        </p:txBody>
      </p:sp>
      <p:sp>
        <p:nvSpPr>
          <p:cNvPr id="4" name="Slide Number Placeholder 3"/>
          <p:cNvSpPr>
            <a:spLocks noGrp="1"/>
          </p:cNvSpPr>
          <p:nvPr>
            <p:ph type="sldNum" sz="quarter" idx="5"/>
          </p:nvPr>
        </p:nvSpPr>
        <p:spPr/>
        <p:txBody>
          <a:bodyPr/>
          <a:lstStyle/>
          <a:p>
            <a:fld id="{7599F69D-B903-4443-A44F-342CAEDAD71D}" type="slidenum">
              <a:rPr lang="en-US" smtClean="0"/>
              <a:t>25</a:t>
            </a:fld>
            <a:endParaRPr lang="en-US"/>
          </a:p>
        </p:txBody>
      </p:sp>
    </p:spTree>
    <p:extLst>
      <p:ext uri="{BB962C8B-B14F-4D97-AF65-F5344CB8AC3E}">
        <p14:creationId xmlns:p14="http://schemas.microsoft.com/office/powerpoint/2010/main" val="39909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99F69D-B903-4443-A44F-342CAEDAD71D}" type="slidenum">
              <a:rPr lang="en-US" smtClean="0"/>
              <a:t>26</a:t>
            </a:fld>
            <a:endParaRPr lang="en-US"/>
          </a:p>
        </p:txBody>
      </p:sp>
    </p:spTree>
    <p:extLst>
      <p:ext uri="{BB962C8B-B14F-4D97-AF65-F5344CB8AC3E}">
        <p14:creationId xmlns:p14="http://schemas.microsoft.com/office/powerpoint/2010/main" val="1109133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Norms, the times they are a </a:t>
            </a:r>
            <a:r>
              <a:rPr lang="en-US" dirty="0" err="1"/>
              <a:t>changin</a:t>
            </a:r>
            <a:r>
              <a:rPr lang="en-US" dirty="0"/>
              <a:t>’</a:t>
            </a:r>
          </a:p>
          <a:p>
            <a:endParaRPr lang="en-US" dirty="0"/>
          </a:p>
          <a:p>
            <a:r>
              <a:rPr lang="en-US" dirty="0"/>
              <a:t>We can no longer rely just on what worked in the past, data and science </a:t>
            </a:r>
          </a:p>
        </p:txBody>
      </p:sp>
      <p:sp>
        <p:nvSpPr>
          <p:cNvPr id="4" name="Slide Number Placeholder 3"/>
          <p:cNvSpPr>
            <a:spLocks noGrp="1"/>
          </p:cNvSpPr>
          <p:nvPr>
            <p:ph type="sldNum" sz="quarter" idx="5"/>
          </p:nvPr>
        </p:nvSpPr>
        <p:spPr/>
        <p:txBody>
          <a:bodyPr/>
          <a:lstStyle/>
          <a:p>
            <a:fld id="{7599F69D-B903-4443-A44F-342CAEDAD71D}" type="slidenum">
              <a:rPr lang="en-US" smtClean="0"/>
              <a:t>27</a:t>
            </a:fld>
            <a:endParaRPr lang="en-US"/>
          </a:p>
        </p:txBody>
      </p:sp>
    </p:spTree>
    <p:extLst>
      <p:ext uri="{BB962C8B-B14F-4D97-AF65-F5344CB8AC3E}">
        <p14:creationId xmlns:p14="http://schemas.microsoft.com/office/powerpoint/2010/main" val="138892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a massive thank you to all the firefighters during both fires. </a:t>
            </a:r>
          </a:p>
          <a:p>
            <a:endParaRPr lang="en-US" dirty="0"/>
          </a:p>
          <a:p>
            <a:endParaRPr lang="en-US" dirty="0"/>
          </a:p>
        </p:txBody>
      </p:sp>
      <p:sp>
        <p:nvSpPr>
          <p:cNvPr id="4" name="Slide Number Placeholder 3"/>
          <p:cNvSpPr>
            <a:spLocks noGrp="1"/>
          </p:cNvSpPr>
          <p:nvPr>
            <p:ph type="sldNum" sz="quarter" idx="5"/>
          </p:nvPr>
        </p:nvSpPr>
        <p:spPr/>
        <p:txBody>
          <a:bodyPr/>
          <a:lstStyle/>
          <a:p>
            <a:fld id="{7599F69D-B903-4443-A44F-342CAEDAD71D}" type="slidenum">
              <a:rPr lang="en-US" smtClean="0"/>
              <a:t>28</a:t>
            </a:fld>
            <a:endParaRPr lang="en-US"/>
          </a:p>
        </p:txBody>
      </p:sp>
    </p:spTree>
    <p:extLst>
      <p:ext uri="{BB962C8B-B14F-4D97-AF65-F5344CB8AC3E}">
        <p14:creationId xmlns:p14="http://schemas.microsoft.com/office/powerpoint/2010/main" val="1699081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C4F12F73-17FE-4277-81B8-2C5EFB126893}" type="slidenum">
              <a:rPr lang="en-US" smtClean="0"/>
              <a:t>29</a:t>
            </a:fld>
            <a:endParaRPr lang="en-US"/>
          </a:p>
        </p:txBody>
      </p:sp>
    </p:spTree>
    <p:extLst>
      <p:ext uri="{BB962C8B-B14F-4D97-AF65-F5344CB8AC3E}">
        <p14:creationId xmlns:p14="http://schemas.microsoft.com/office/powerpoint/2010/main" val="396000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8350" y="1162050"/>
            <a:ext cx="2933700" cy="1651000"/>
          </a:xfrm>
        </p:spPr>
      </p:sp>
      <p:sp>
        <p:nvSpPr>
          <p:cNvPr id="3" name="Notes Placeholder 2"/>
          <p:cNvSpPr>
            <a:spLocks noGrp="1"/>
          </p:cNvSpPr>
          <p:nvPr>
            <p:ph type="body" idx="1"/>
          </p:nvPr>
        </p:nvSpPr>
        <p:spPr>
          <a:xfrm>
            <a:off x="701040" y="2969184"/>
            <a:ext cx="5608320" cy="3660458"/>
          </a:xfrm>
        </p:spPr>
        <p:txBody>
          <a:bodyPr/>
          <a:lstStyle/>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The solid blue boxes are proportional to the numbers of seeds, seedlings, and mature sequoia at each stage. These come from studies and real data </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8 million seeds: most seed does not germinate.</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Of those that do, most die in 1st and 2nd year from drought stress.</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Even with new germination the second year after fire, the total number of seedlings per acre declines in years 2 and 5. </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This process has repeated every 6-35 years following fire over millennia to sustain an average of 2.61 large sequoia per acre.</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Another way of saying this is, often, this process does not result in the production of ANY large sequoias. </a:t>
            </a: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4F12F73-17FE-4277-81B8-2C5EFB126893}" type="slidenum">
              <a:rPr lang="en-US" smtClean="0"/>
              <a:t>4</a:t>
            </a:fld>
            <a:endParaRPr lang="en-US"/>
          </a:p>
        </p:txBody>
      </p:sp>
    </p:spTree>
    <p:extLst>
      <p:ext uri="{BB962C8B-B14F-4D97-AF65-F5344CB8AC3E}">
        <p14:creationId xmlns:p14="http://schemas.microsoft.com/office/powerpoint/2010/main" val="409412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782" lvl="2" indent="0">
              <a:lnSpc>
                <a:spcPct val="90000"/>
              </a:lnSpc>
              <a:spcBef>
                <a:spcPts val="964"/>
              </a:spcBef>
              <a:buFont typeface="Arial"/>
              <a:buNone/>
            </a:pPr>
            <a:r>
              <a:rPr lang="en-US" sz="1800" dirty="0">
                <a:solidFill>
                  <a:srgbClr val="51A7F9"/>
                </a:solidFill>
                <a:effectLst/>
                <a:latin typeface="Calibri" panose="020F0502020204030204" pitchFamily="34" charset="0"/>
                <a:ea typeface="Times New Roman" panose="02020603050405020304" pitchFamily="18" charset="0"/>
              </a:rPr>
              <a:t>Bring us into recent history</a:t>
            </a:r>
          </a:p>
          <a:p>
            <a:pPr marL="495782" lvl="2" indent="0">
              <a:lnSpc>
                <a:spcPct val="90000"/>
              </a:lnSpc>
              <a:spcBef>
                <a:spcPts val="964"/>
              </a:spcBef>
              <a:buFont typeface="Arial"/>
              <a:buNone/>
            </a:pPr>
            <a:endParaRPr lang="en-US" sz="1800" dirty="0">
              <a:solidFill>
                <a:srgbClr val="51A7F9"/>
              </a:solidFill>
              <a:effectLst/>
              <a:latin typeface="Calibri" panose="020F0502020204030204" pitchFamily="34" charset="0"/>
              <a:ea typeface="Times New Roman" panose="02020603050405020304" pitchFamily="18" charset="0"/>
            </a:endParaRPr>
          </a:p>
          <a:p>
            <a:pPr marL="495782" lvl="2" indent="0">
              <a:lnSpc>
                <a:spcPct val="90000"/>
              </a:lnSpc>
              <a:spcBef>
                <a:spcPts val="964"/>
              </a:spcBef>
              <a:buFont typeface="Arial"/>
              <a:buNone/>
            </a:pPr>
            <a:r>
              <a:rPr lang="en-US" sz="1800" dirty="0">
                <a:solidFill>
                  <a:srgbClr val="51A7F9"/>
                </a:solidFill>
                <a:effectLst/>
                <a:latin typeface="Calibri" panose="020F0502020204030204" pitchFamily="34" charset="0"/>
                <a:ea typeface="Times New Roman" panose="02020603050405020304" pitchFamily="18" charset="0"/>
              </a:rPr>
              <a:t>partnership between USGS, NPS, SRL, and USFS (Nate, Josh and I used data from all these folks to generate the estimate). </a:t>
            </a:r>
          </a:p>
          <a:p>
            <a:pPr marL="495782" lvl="2" indent="0">
              <a:lnSpc>
                <a:spcPct val="90000"/>
              </a:lnSpc>
              <a:spcBef>
                <a:spcPts val="964"/>
              </a:spcBef>
              <a:buFont typeface="Arial"/>
              <a:buNone/>
            </a:pPr>
            <a:endParaRPr lang="en-US" sz="1800" dirty="0">
              <a:solidFill>
                <a:srgbClr val="51A7F9"/>
              </a:solidFill>
              <a:effectLst/>
              <a:latin typeface="Calibri" panose="020F0502020204030204" pitchFamily="34" charset="0"/>
              <a:ea typeface="Times New Roman" panose="02020603050405020304" pitchFamily="18" charset="0"/>
            </a:endParaRPr>
          </a:p>
          <a:p>
            <a:pPr marL="495782" lvl="2" indent="0">
              <a:lnSpc>
                <a:spcPct val="90000"/>
              </a:lnSpc>
              <a:spcBef>
                <a:spcPts val="964"/>
              </a:spcBef>
              <a:buFont typeface="Arial"/>
              <a:buNone/>
            </a:pPr>
            <a:r>
              <a:rPr lang="en-US" sz="1800" dirty="0">
                <a:solidFill>
                  <a:srgbClr val="51A7F9"/>
                </a:solidFill>
                <a:effectLst/>
                <a:latin typeface="Calibri" panose="020F0502020204030204" pitchFamily="34" charset="0"/>
                <a:ea typeface="Times New Roman" panose="02020603050405020304" pitchFamily="18" charset="0"/>
              </a:rPr>
              <a:t>Goal was to understand </a:t>
            </a:r>
            <a:r>
              <a:rPr lang="en-US" sz="1800" b="1" dirty="0">
                <a:solidFill>
                  <a:srgbClr val="51A7F9"/>
                </a:solidFill>
                <a:effectLst/>
                <a:latin typeface="Calibri" panose="020F0502020204030204" pitchFamily="34" charset="0"/>
                <a:ea typeface="Times New Roman" panose="02020603050405020304" pitchFamily="18" charset="0"/>
              </a:rPr>
              <a:t>what happened, why did it happen, and how can we prevent it </a:t>
            </a:r>
            <a:r>
              <a:rPr lang="en-US" sz="1800" dirty="0">
                <a:solidFill>
                  <a:srgbClr val="51A7F9"/>
                </a:solidFill>
                <a:effectLst/>
                <a:latin typeface="Calibri" panose="020F0502020204030204" pitchFamily="34" charset="0"/>
                <a:ea typeface="Times New Roman" panose="02020603050405020304" pitchFamily="18" charset="0"/>
              </a:rPr>
              <a:t>from happening again. </a:t>
            </a:r>
          </a:p>
          <a:p>
            <a:pPr marL="495782" lvl="2" indent="0">
              <a:lnSpc>
                <a:spcPct val="90000"/>
              </a:lnSpc>
              <a:spcBef>
                <a:spcPts val="964"/>
              </a:spcBef>
              <a:buFont typeface="Arial"/>
              <a:buNone/>
            </a:pPr>
            <a:endParaRPr lang="en-US" sz="1800" dirty="0">
              <a:solidFill>
                <a:srgbClr val="51A7F9"/>
              </a:solidFill>
              <a:effectLst/>
              <a:latin typeface="Calibri" panose="020F0502020204030204" pitchFamily="34" charset="0"/>
              <a:ea typeface="Times New Roman" panose="02020603050405020304" pitchFamily="18" charset="0"/>
            </a:endParaRPr>
          </a:p>
          <a:p>
            <a:pPr marL="495782" lvl="2" indent="0">
              <a:lnSpc>
                <a:spcPct val="90000"/>
              </a:lnSpc>
              <a:spcBef>
                <a:spcPts val="964"/>
              </a:spcBef>
              <a:buFont typeface="Arial"/>
              <a:buNone/>
            </a:pPr>
            <a:r>
              <a:rPr lang="en-US" sz="1100" b="1" dirty="0">
                <a:solidFill>
                  <a:srgbClr val="51A7F9"/>
                </a:solidFill>
                <a:effectLst/>
                <a:latin typeface="Calibri" panose="020F0502020204030204" pitchFamily="34" charset="0"/>
                <a:ea typeface="Times New Roman" panose="02020603050405020304" pitchFamily="18" charset="0"/>
              </a:rPr>
              <a:t>SEPARATE SLIDE? </a:t>
            </a:r>
            <a:r>
              <a:rPr lang="en-US" sz="1100" dirty="0">
                <a:solidFill>
                  <a:srgbClr val="51A7F9"/>
                </a:solidFill>
                <a:effectLst/>
                <a:latin typeface="Calibri" panose="020F0502020204030204" pitchFamily="34" charset="0"/>
                <a:ea typeface="Times New Roman" panose="02020603050405020304" pitchFamily="18" charset="0"/>
              </a:rPr>
              <a:t>other groves at risk </a:t>
            </a:r>
          </a:p>
          <a:p>
            <a:pPr marL="495782" lvl="2" indent="0">
              <a:lnSpc>
                <a:spcPct val="90000"/>
              </a:lnSpc>
              <a:spcBef>
                <a:spcPts val="964"/>
              </a:spcBef>
              <a:buFont typeface="Arial"/>
              <a:buNone/>
            </a:pPr>
            <a:r>
              <a:rPr lang="en-US" sz="1100" dirty="0">
                <a:solidFill>
                  <a:srgbClr val="51A7F9"/>
                </a:solidFill>
                <a:effectLst/>
                <a:latin typeface="Calibri" panose="020F0502020204030204" pitchFamily="34" charset="0"/>
                <a:ea typeface="Times New Roman" panose="02020603050405020304" pitchFamily="18" charset="0"/>
              </a:rPr>
              <a:t>	how to treat those areas and how to complete compliance. </a:t>
            </a:r>
          </a:p>
          <a:p>
            <a:pPr marL="495782" lvl="2" indent="0">
              <a:lnSpc>
                <a:spcPct val="90000"/>
              </a:lnSpc>
              <a:spcBef>
                <a:spcPts val="964"/>
              </a:spcBef>
              <a:buFont typeface="Arial"/>
              <a:buNone/>
            </a:pPr>
            <a:r>
              <a:rPr lang="en-US" sz="1100" dirty="0">
                <a:solidFill>
                  <a:srgbClr val="51A7F9"/>
                </a:solidFill>
                <a:effectLst/>
                <a:latin typeface="Calibri" panose="020F0502020204030204" pitchFamily="34" charset="0"/>
                <a:ea typeface="Times New Roman" panose="02020603050405020304" pitchFamily="18" charset="0"/>
              </a:rPr>
              <a:t>	Compliance for a burn because of NEPA, NHPA, ESA, and wilderness act takes us 3-5 years to complete.</a:t>
            </a:r>
          </a:p>
          <a:p>
            <a:pPr marL="495782" lvl="2" indent="0">
              <a:lnSpc>
                <a:spcPct val="90000"/>
              </a:lnSpc>
              <a:spcBef>
                <a:spcPts val="964"/>
              </a:spcBef>
              <a:buFont typeface="Arial"/>
              <a:buNone/>
            </a:pPr>
            <a:r>
              <a:rPr lang="en-US" sz="1100" dirty="0">
                <a:solidFill>
                  <a:srgbClr val="51A7F9"/>
                </a:solidFill>
                <a:effectLst/>
                <a:latin typeface="Calibri" panose="020F0502020204030204" pitchFamily="34" charset="0"/>
                <a:ea typeface="Times New Roman" panose="02020603050405020304" pitchFamily="18" charset="0"/>
              </a:rPr>
              <a:t>	Most wilderness groves were untreated but heavily fire suppressed due to a reluctance to use chainsaws and helicopters in wilderness.</a:t>
            </a:r>
            <a:endParaRPr lang="en-US" sz="1100" dirty="0">
              <a:solidFill>
                <a:srgbClr val="51A7F9"/>
              </a:solidFill>
              <a:effectLst/>
              <a:latin typeface="Calibri" panose="020F0502020204030204" pitchFamily="34" charset="0"/>
              <a:ea typeface="Calibri" panose="020F0502020204030204" pitchFamily="34" charset="0"/>
            </a:endParaRPr>
          </a:p>
          <a:p>
            <a:pPr marL="495782" lvl="2" indent="0">
              <a:lnSpc>
                <a:spcPct val="90000"/>
              </a:lnSpc>
              <a:spcBef>
                <a:spcPts val="964"/>
              </a:spcBef>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C4F12F73-17FE-4277-81B8-2C5EFB126893}" type="slidenum">
              <a:rPr lang="en-US" smtClean="0"/>
              <a:t>5</a:t>
            </a:fld>
            <a:endParaRPr lang="en-US"/>
          </a:p>
        </p:txBody>
      </p:sp>
    </p:spTree>
    <p:extLst>
      <p:ext uri="{BB962C8B-B14F-4D97-AF65-F5344CB8AC3E}">
        <p14:creationId xmlns:p14="http://schemas.microsoft.com/office/powerpoint/2010/main" val="774007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782" lvl="2" indent="0">
              <a:lnSpc>
                <a:spcPct val="90000"/>
              </a:lnSpc>
              <a:spcBef>
                <a:spcPts val="964"/>
              </a:spcBef>
              <a:buFont typeface="Arial"/>
              <a:buNone/>
            </a:pPr>
            <a:r>
              <a:rPr lang="en-US" sz="1800" dirty="0">
                <a:solidFill>
                  <a:srgbClr val="51A7F9"/>
                </a:solidFill>
                <a:effectLst/>
                <a:latin typeface="Calibri" panose="020F0502020204030204" pitchFamily="34" charset="0"/>
                <a:ea typeface="Times New Roman" panose="02020603050405020304" pitchFamily="18" charset="0"/>
              </a:rPr>
              <a:t>HIT SEQUOIA NATIONAL MONUMENT WORSE</a:t>
            </a:r>
          </a:p>
          <a:p>
            <a:pPr marL="495782" lvl="2" indent="0">
              <a:lnSpc>
                <a:spcPct val="90000"/>
              </a:lnSpc>
              <a:spcBef>
                <a:spcPts val="964"/>
              </a:spcBef>
              <a:buFont typeface="Arial"/>
              <a:buNone/>
            </a:pPr>
            <a:endParaRPr lang="en-US" sz="1800" dirty="0">
              <a:solidFill>
                <a:srgbClr val="51A7F9"/>
              </a:solidFill>
              <a:effectLst/>
              <a:latin typeface="Calibri" panose="020F0502020204030204" pitchFamily="34" charset="0"/>
              <a:ea typeface="Times New Roman" panose="02020603050405020304" pitchFamily="18" charset="0"/>
            </a:endParaRPr>
          </a:p>
          <a:p>
            <a:pPr marL="495782" lvl="2" indent="0">
              <a:lnSpc>
                <a:spcPct val="90000"/>
              </a:lnSpc>
              <a:spcBef>
                <a:spcPts val="964"/>
              </a:spcBef>
              <a:buFont typeface="Arial"/>
              <a:buNone/>
            </a:pPr>
            <a:r>
              <a:rPr lang="en-US" sz="1800" dirty="0">
                <a:solidFill>
                  <a:srgbClr val="51A7F9"/>
                </a:solidFill>
                <a:effectLst/>
                <a:latin typeface="Calibri" panose="020F0502020204030204" pitchFamily="34" charset="0"/>
                <a:ea typeface="Times New Roman" panose="02020603050405020304" pitchFamily="18" charset="0"/>
              </a:rPr>
              <a:t>partnership between USGS, NPS, Save the redwoods, and USFS (Nate, Josh and I used data from all these folks to generate the estimate). </a:t>
            </a:r>
          </a:p>
          <a:p>
            <a:pPr marL="495782" lvl="2" indent="0">
              <a:lnSpc>
                <a:spcPct val="90000"/>
              </a:lnSpc>
              <a:spcBef>
                <a:spcPts val="964"/>
              </a:spcBef>
              <a:buFont typeface="Arial"/>
              <a:buNone/>
            </a:pPr>
            <a:endParaRPr lang="en-US" sz="1800" dirty="0">
              <a:solidFill>
                <a:srgbClr val="51A7F9"/>
              </a:solidFill>
              <a:effectLst/>
              <a:latin typeface="Calibri" panose="020F0502020204030204" pitchFamily="34" charset="0"/>
              <a:ea typeface="Times New Roman" panose="02020603050405020304" pitchFamily="18" charset="0"/>
            </a:endParaRPr>
          </a:p>
          <a:p>
            <a:pPr marL="495782" lvl="2" indent="0">
              <a:lnSpc>
                <a:spcPct val="90000"/>
              </a:lnSpc>
              <a:spcBef>
                <a:spcPts val="964"/>
              </a:spcBef>
              <a:buFont typeface="Arial"/>
              <a:buNone/>
            </a:pPr>
            <a:r>
              <a:rPr lang="en-US" sz="1800" dirty="0">
                <a:solidFill>
                  <a:srgbClr val="51A7F9"/>
                </a:solidFill>
                <a:effectLst/>
                <a:latin typeface="Calibri" panose="020F0502020204030204" pitchFamily="34" charset="0"/>
                <a:ea typeface="Times New Roman" panose="02020603050405020304" pitchFamily="18" charset="0"/>
              </a:rPr>
              <a:t>Goal was to understand </a:t>
            </a:r>
            <a:r>
              <a:rPr lang="en-US" sz="1800" b="1" dirty="0">
                <a:solidFill>
                  <a:srgbClr val="51A7F9"/>
                </a:solidFill>
                <a:effectLst/>
                <a:latin typeface="Calibri" panose="020F0502020204030204" pitchFamily="34" charset="0"/>
                <a:ea typeface="Times New Roman" panose="02020603050405020304" pitchFamily="18" charset="0"/>
              </a:rPr>
              <a:t>what happened, why did it happen, and how can we prevent it </a:t>
            </a:r>
            <a:r>
              <a:rPr lang="en-US" sz="1800" dirty="0">
                <a:solidFill>
                  <a:srgbClr val="51A7F9"/>
                </a:solidFill>
                <a:effectLst/>
                <a:latin typeface="Calibri" panose="020F0502020204030204" pitchFamily="34" charset="0"/>
                <a:ea typeface="Times New Roman" panose="02020603050405020304" pitchFamily="18" charset="0"/>
              </a:rPr>
              <a:t>from happening again. </a:t>
            </a:r>
          </a:p>
          <a:p>
            <a:pPr marL="495782" lvl="2" indent="0">
              <a:lnSpc>
                <a:spcPct val="90000"/>
              </a:lnSpc>
              <a:spcBef>
                <a:spcPts val="964"/>
              </a:spcBef>
              <a:buFont typeface="Arial"/>
              <a:buNone/>
            </a:pPr>
            <a:endParaRPr lang="en-US" sz="1800" dirty="0">
              <a:solidFill>
                <a:srgbClr val="51A7F9"/>
              </a:solidFill>
              <a:effectLst/>
              <a:latin typeface="Calibri" panose="020F0502020204030204" pitchFamily="34" charset="0"/>
              <a:ea typeface="Times New Roman" panose="02020603050405020304" pitchFamily="18" charset="0"/>
            </a:endParaRPr>
          </a:p>
          <a:p>
            <a:pPr marL="495782" lvl="2" indent="0">
              <a:lnSpc>
                <a:spcPct val="90000"/>
              </a:lnSpc>
              <a:spcBef>
                <a:spcPts val="964"/>
              </a:spcBef>
              <a:buFont typeface="Arial"/>
              <a:buNone/>
            </a:pPr>
            <a:r>
              <a:rPr lang="en-US" sz="1100" b="1" dirty="0">
                <a:solidFill>
                  <a:srgbClr val="51A7F9"/>
                </a:solidFill>
                <a:effectLst/>
                <a:latin typeface="Calibri" panose="020F0502020204030204" pitchFamily="34" charset="0"/>
                <a:ea typeface="Times New Roman" panose="02020603050405020304" pitchFamily="18" charset="0"/>
              </a:rPr>
              <a:t>SEPARATE SLIDE? </a:t>
            </a:r>
            <a:r>
              <a:rPr lang="en-US" sz="1100" dirty="0">
                <a:solidFill>
                  <a:srgbClr val="51A7F9"/>
                </a:solidFill>
                <a:effectLst/>
                <a:latin typeface="Calibri" panose="020F0502020204030204" pitchFamily="34" charset="0"/>
                <a:ea typeface="Times New Roman" panose="02020603050405020304" pitchFamily="18" charset="0"/>
              </a:rPr>
              <a:t>other groves at risk </a:t>
            </a:r>
          </a:p>
          <a:p>
            <a:pPr marL="495782" lvl="2" indent="0">
              <a:lnSpc>
                <a:spcPct val="90000"/>
              </a:lnSpc>
              <a:spcBef>
                <a:spcPts val="964"/>
              </a:spcBef>
              <a:buFont typeface="Arial"/>
              <a:buNone/>
            </a:pPr>
            <a:r>
              <a:rPr lang="en-US" sz="1100" dirty="0">
                <a:solidFill>
                  <a:srgbClr val="51A7F9"/>
                </a:solidFill>
                <a:effectLst/>
                <a:latin typeface="Calibri" panose="020F0502020204030204" pitchFamily="34" charset="0"/>
                <a:ea typeface="Times New Roman" panose="02020603050405020304" pitchFamily="18" charset="0"/>
              </a:rPr>
              <a:t>	how to treat those areas and how to complete compliance. </a:t>
            </a:r>
          </a:p>
          <a:p>
            <a:pPr marL="495782" lvl="2" indent="0">
              <a:lnSpc>
                <a:spcPct val="90000"/>
              </a:lnSpc>
              <a:spcBef>
                <a:spcPts val="964"/>
              </a:spcBef>
              <a:buFont typeface="Arial"/>
              <a:buNone/>
            </a:pPr>
            <a:r>
              <a:rPr lang="en-US" sz="1100" dirty="0">
                <a:solidFill>
                  <a:srgbClr val="51A7F9"/>
                </a:solidFill>
                <a:effectLst/>
                <a:latin typeface="Calibri" panose="020F0502020204030204" pitchFamily="34" charset="0"/>
                <a:ea typeface="Times New Roman" panose="02020603050405020304" pitchFamily="18" charset="0"/>
              </a:rPr>
              <a:t>	Compliance for a burn because of NEPA, NHPA, ESA, and wilderness act takes us 3-5 years to complete.</a:t>
            </a:r>
          </a:p>
          <a:p>
            <a:pPr marL="495782" lvl="2" indent="0">
              <a:lnSpc>
                <a:spcPct val="90000"/>
              </a:lnSpc>
              <a:spcBef>
                <a:spcPts val="964"/>
              </a:spcBef>
              <a:buFont typeface="Arial"/>
              <a:buNone/>
            </a:pPr>
            <a:r>
              <a:rPr lang="en-US" sz="1100" dirty="0">
                <a:solidFill>
                  <a:srgbClr val="51A7F9"/>
                </a:solidFill>
                <a:effectLst/>
                <a:latin typeface="Calibri" panose="020F0502020204030204" pitchFamily="34" charset="0"/>
                <a:ea typeface="Times New Roman" panose="02020603050405020304" pitchFamily="18" charset="0"/>
              </a:rPr>
              <a:t>	Most wilderness groves were untreated but heavily fire suppressed due to a reluctance to use chainsaws and helicopters in wilderness.</a:t>
            </a:r>
            <a:endParaRPr lang="en-US" sz="1100" dirty="0">
              <a:solidFill>
                <a:srgbClr val="51A7F9"/>
              </a:solidFill>
              <a:effectLst/>
              <a:latin typeface="Calibri" panose="020F0502020204030204" pitchFamily="34" charset="0"/>
              <a:ea typeface="Calibri" panose="020F0502020204030204" pitchFamily="34" charset="0"/>
            </a:endParaRPr>
          </a:p>
          <a:p>
            <a:pPr marL="495782" lvl="2" indent="0">
              <a:lnSpc>
                <a:spcPct val="90000"/>
              </a:lnSpc>
              <a:spcBef>
                <a:spcPts val="964"/>
              </a:spcBef>
              <a:buFont typeface="Arial"/>
              <a:buNone/>
            </a:pPr>
            <a:endParaRPr lang="en-US" dirty="0">
              <a:cs typeface="Calibri"/>
            </a:endParaRPr>
          </a:p>
          <a:p>
            <a:endParaRPr lang="en-US" dirty="0"/>
          </a:p>
          <a:p>
            <a:r>
              <a:rPr lang="en-US" dirty="0"/>
              <a:t>Fuel buildup , drought killed trees, extreme fire weather</a:t>
            </a:r>
          </a:p>
          <a:p>
            <a:endParaRPr lang="en-US" dirty="0"/>
          </a:p>
          <a:p>
            <a:r>
              <a:rPr lang="en-US" dirty="0"/>
              <a:t>Overcame SEGI adaptations to ground fire.</a:t>
            </a:r>
          </a:p>
          <a:p>
            <a:pPr marL="495782" lvl="2" indent="0">
              <a:lnSpc>
                <a:spcPct val="90000"/>
              </a:lnSpc>
              <a:spcBef>
                <a:spcPts val="964"/>
              </a:spcBef>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C4F12F73-17FE-4277-81B8-2C5EFB126893}" type="slidenum">
              <a:rPr lang="en-US" smtClean="0"/>
              <a:t>6</a:t>
            </a:fld>
            <a:endParaRPr lang="en-US"/>
          </a:p>
        </p:txBody>
      </p:sp>
    </p:spTree>
    <p:extLst>
      <p:ext uri="{BB962C8B-B14F-4D97-AF65-F5344CB8AC3E}">
        <p14:creationId xmlns:p14="http://schemas.microsoft.com/office/powerpoint/2010/main" val="3968374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782" lvl="2" indent="0">
              <a:lnSpc>
                <a:spcPct val="90000"/>
              </a:lnSpc>
              <a:spcBef>
                <a:spcPts val="964"/>
              </a:spcBef>
              <a:buFont typeface="Arial"/>
              <a:buNone/>
            </a:pPr>
            <a:r>
              <a:rPr lang="en-US" dirty="0">
                <a:cs typeface="Calibri"/>
              </a:rPr>
              <a:t>Map of the two fire footprints in SEKI with Rapid Assessment of Vegetation condition after wildfire</a:t>
            </a:r>
          </a:p>
          <a:p>
            <a:pPr marL="495782" lvl="2" indent="0">
              <a:lnSpc>
                <a:spcPct val="90000"/>
              </a:lnSpc>
              <a:spcBef>
                <a:spcPts val="964"/>
              </a:spcBef>
              <a:buFont typeface="Arial"/>
              <a:buNone/>
            </a:pPr>
            <a:r>
              <a:rPr lang="en-US" dirty="0">
                <a:cs typeface="Calibri"/>
              </a:rPr>
              <a:t>Shows outline of the groves that burned within the fires</a:t>
            </a:r>
          </a:p>
          <a:p>
            <a:pPr marL="495782" lvl="2" indent="0">
              <a:lnSpc>
                <a:spcPct val="90000"/>
              </a:lnSpc>
              <a:spcBef>
                <a:spcPts val="964"/>
              </a:spcBef>
              <a:buFont typeface="Arial"/>
              <a:buNone/>
            </a:pPr>
            <a:r>
              <a:rPr lang="en-US" dirty="0">
                <a:cs typeface="Calibri"/>
              </a:rPr>
              <a:t>The groves of concern are </a:t>
            </a:r>
          </a:p>
        </p:txBody>
      </p:sp>
      <p:sp>
        <p:nvSpPr>
          <p:cNvPr id="4" name="Slide Number Placeholder 3"/>
          <p:cNvSpPr>
            <a:spLocks noGrp="1"/>
          </p:cNvSpPr>
          <p:nvPr>
            <p:ph type="sldNum" sz="quarter" idx="5"/>
          </p:nvPr>
        </p:nvSpPr>
        <p:spPr/>
        <p:txBody>
          <a:bodyPr/>
          <a:lstStyle/>
          <a:p>
            <a:fld id="{C4F12F73-17FE-4277-81B8-2C5EFB126893}" type="slidenum">
              <a:rPr lang="en-US" smtClean="0"/>
              <a:t>7</a:t>
            </a:fld>
            <a:endParaRPr lang="en-US"/>
          </a:p>
        </p:txBody>
      </p:sp>
    </p:spTree>
    <p:extLst>
      <p:ext uri="{BB962C8B-B14F-4D97-AF65-F5344CB8AC3E}">
        <p14:creationId xmlns:p14="http://schemas.microsoft.com/office/powerpoint/2010/main" val="109091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1162050"/>
            <a:ext cx="4044950" cy="2274888"/>
          </a:xfrm>
        </p:spPr>
      </p:sp>
      <p:sp>
        <p:nvSpPr>
          <p:cNvPr id="3" name="Notes Placeholder 2"/>
          <p:cNvSpPr>
            <a:spLocks noGrp="1"/>
          </p:cNvSpPr>
          <p:nvPr>
            <p:ph type="body" idx="1"/>
          </p:nvPr>
        </p:nvSpPr>
        <p:spPr/>
        <p:txBody>
          <a:bodyPr/>
          <a:lstStyle/>
          <a:p>
            <a:pPr marL="228600" lvl="2">
              <a:spcBef>
                <a:spcPts val="1000"/>
              </a:spcBef>
              <a:buSzPct val="100000"/>
            </a:pPr>
            <a:r>
              <a:rPr lang="en-US" sz="1200" dirty="0">
                <a:latin typeface="Frutiger LT Std 45 Light"/>
                <a:ea typeface="MS Mincho"/>
                <a:cs typeface="Arial"/>
              </a:rPr>
              <a:t>everything happened like always and we should continue to assume and not do (fire doesn't kill large sequoias. Sequoias always regenerate very well after fire. NPS doesn't replant after wildfire. NPS doesn't plant in wilderness. NPS CAN'T plant in wilderness)</a:t>
            </a:r>
          </a:p>
        </p:txBody>
      </p:sp>
      <p:sp>
        <p:nvSpPr>
          <p:cNvPr id="4" name="Slide Number Placeholder 3"/>
          <p:cNvSpPr>
            <a:spLocks noGrp="1"/>
          </p:cNvSpPr>
          <p:nvPr>
            <p:ph type="sldNum" sz="quarter" idx="5"/>
          </p:nvPr>
        </p:nvSpPr>
        <p:spPr/>
        <p:txBody>
          <a:bodyPr/>
          <a:lstStyle/>
          <a:p>
            <a:fld id="{C4F12F73-17FE-4277-81B8-2C5EFB126893}" type="slidenum">
              <a:rPr lang="en-US" smtClean="0"/>
              <a:t>8</a:t>
            </a:fld>
            <a:endParaRPr lang="en-US"/>
          </a:p>
        </p:txBody>
      </p:sp>
    </p:spTree>
    <p:extLst>
      <p:ext uri="{BB962C8B-B14F-4D97-AF65-F5344CB8AC3E}">
        <p14:creationId xmlns:p14="http://schemas.microsoft.com/office/powerpoint/2010/main" val="2588160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1162050"/>
            <a:ext cx="4044950" cy="2274888"/>
          </a:xfrm>
        </p:spPr>
      </p:sp>
      <p:sp>
        <p:nvSpPr>
          <p:cNvPr id="3" name="Notes Placeholder 2"/>
          <p:cNvSpPr>
            <a:spLocks noGrp="1"/>
          </p:cNvSpPr>
          <p:nvPr>
            <p:ph type="body" idx="1"/>
          </p:nvPr>
        </p:nvSpPr>
        <p:spPr/>
        <p:txBody>
          <a:bodyPr/>
          <a:lstStyle/>
          <a:p>
            <a:pPr marL="228600" lvl="2">
              <a:spcBef>
                <a:spcPts val="1000"/>
              </a:spcBef>
              <a:buSzPct val="100000"/>
            </a:pPr>
            <a:r>
              <a:rPr lang="en-US" sz="1200" dirty="0">
                <a:latin typeface="Frutiger LT Std 45 Light"/>
                <a:ea typeface="MS Mincho"/>
                <a:cs typeface="Arial"/>
              </a:rPr>
              <a:t>everything happened like </a:t>
            </a:r>
            <a:r>
              <a:rPr lang="en-US" sz="1200" dirty="0" err="1">
                <a:latin typeface="Frutiger LT Std 45 Light"/>
                <a:ea typeface="MS Mincho"/>
                <a:cs typeface="Arial"/>
              </a:rPr>
              <a:t>alway</a:t>
            </a:r>
            <a:r>
              <a:rPr lang="en-US" sz="1200" dirty="0">
                <a:latin typeface="Frutiger LT Std 45 Light"/>
                <a:ea typeface="MS Mincho"/>
                <a:cs typeface="Arial"/>
              </a:rPr>
              <a:t> and we should continue to assume and not do (fire doesn't kill large sequoias. Sequoias always regenerate very well after fire. NPS doesn't replant after wildfire. NPS doesn't plant in wilderness. NPS CAN'T plant in wilderness)</a:t>
            </a:r>
          </a:p>
        </p:txBody>
      </p:sp>
      <p:sp>
        <p:nvSpPr>
          <p:cNvPr id="4" name="Slide Number Placeholder 3"/>
          <p:cNvSpPr>
            <a:spLocks noGrp="1"/>
          </p:cNvSpPr>
          <p:nvPr>
            <p:ph type="sldNum" sz="quarter" idx="5"/>
          </p:nvPr>
        </p:nvSpPr>
        <p:spPr/>
        <p:txBody>
          <a:bodyPr/>
          <a:lstStyle/>
          <a:p>
            <a:fld id="{C4F12F73-17FE-4277-81B8-2C5EFB126893}" type="slidenum">
              <a:rPr lang="en-US" smtClean="0"/>
              <a:t>9</a:t>
            </a:fld>
            <a:endParaRPr lang="en-US"/>
          </a:p>
        </p:txBody>
      </p:sp>
    </p:spTree>
    <p:extLst>
      <p:ext uri="{BB962C8B-B14F-4D97-AF65-F5344CB8AC3E}">
        <p14:creationId xmlns:p14="http://schemas.microsoft.com/office/powerpoint/2010/main" val="3065843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1162050"/>
            <a:ext cx="4044950" cy="2274888"/>
          </a:xfrm>
        </p:spPr>
      </p:sp>
      <p:sp>
        <p:nvSpPr>
          <p:cNvPr id="3" name="Notes Placeholder 2"/>
          <p:cNvSpPr>
            <a:spLocks noGrp="1"/>
          </p:cNvSpPr>
          <p:nvPr>
            <p:ph type="body" idx="1"/>
          </p:nvPr>
        </p:nvSpPr>
        <p:spPr/>
        <p:txBody>
          <a:bodyPr/>
          <a:lstStyle/>
          <a:p>
            <a:pPr marL="228600" lvl="2">
              <a:spcBef>
                <a:spcPts val="1000"/>
              </a:spcBef>
              <a:buSzPct val="100000"/>
            </a:pPr>
            <a:r>
              <a:rPr lang="en-US" sz="1200" dirty="0">
                <a:latin typeface="Frutiger LT Std 45 Light"/>
                <a:ea typeface="MS Mincho"/>
                <a:cs typeface="Arial"/>
              </a:rPr>
              <a:t>Interagency team responds after major fires on federal lands</a:t>
            </a:r>
          </a:p>
          <a:p>
            <a:pPr marL="228600" lvl="2">
              <a:spcBef>
                <a:spcPts val="1000"/>
              </a:spcBef>
              <a:buSzPct val="100000"/>
            </a:pPr>
            <a:endParaRPr lang="en-US" sz="1200" dirty="0">
              <a:latin typeface="Frutiger LT Std 45 Light"/>
              <a:ea typeface="MS Mincho"/>
              <a:cs typeface="Arial"/>
            </a:endParaRPr>
          </a:p>
          <a:p>
            <a:pPr marL="228600" lvl="2">
              <a:spcBef>
                <a:spcPts val="1000"/>
              </a:spcBef>
              <a:buSzPct val="100000"/>
            </a:pPr>
            <a:r>
              <a:rPr lang="en-US" sz="1200" dirty="0">
                <a:latin typeface="Frutiger LT Std 45 Light"/>
                <a:ea typeface="MS Mincho"/>
                <a:cs typeface="Arial"/>
              </a:rPr>
              <a:t>Incident command for recovery</a:t>
            </a:r>
          </a:p>
        </p:txBody>
      </p:sp>
      <p:sp>
        <p:nvSpPr>
          <p:cNvPr id="4" name="Slide Number Placeholder 3"/>
          <p:cNvSpPr>
            <a:spLocks noGrp="1"/>
          </p:cNvSpPr>
          <p:nvPr>
            <p:ph type="sldNum" sz="quarter" idx="5"/>
          </p:nvPr>
        </p:nvSpPr>
        <p:spPr/>
        <p:txBody>
          <a:bodyPr/>
          <a:lstStyle/>
          <a:p>
            <a:fld id="{C4F12F73-17FE-4277-81B8-2C5EFB126893}" type="slidenum">
              <a:rPr lang="en-US" smtClean="0"/>
              <a:t>10</a:t>
            </a:fld>
            <a:endParaRPr lang="en-US"/>
          </a:p>
        </p:txBody>
      </p:sp>
    </p:spTree>
    <p:extLst>
      <p:ext uri="{BB962C8B-B14F-4D97-AF65-F5344CB8AC3E}">
        <p14:creationId xmlns:p14="http://schemas.microsoft.com/office/powerpoint/2010/main" val="2216245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667E-5EDA-250E-41F3-F5D7DB310F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301B54-9CAA-0E5E-D274-9D729C0B5D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FB2EFF-5AE4-05F6-1C1B-5C41FC9E120B}"/>
              </a:ext>
            </a:extLst>
          </p:cNvPr>
          <p:cNvSpPr>
            <a:spLocks noGrp="1"/>
          </p:cNvSpPr>
          <p:nvPr>
            <p:ph type="dt" sz="half" idx="10"/>
          </p:nvPr>
        </p:nvSpPr>
        <p:spPr/>
        <p:txBody>
          <a:bodyPr/>
          <a:lstStyle/>
          <a:p>
            <a:fld id="{A9E43D47-2F04-4720-9616-0E0261D518D8}" type="datetimeFigureOut">
              <a:rPr lang="en-US" smtClean="0"/>
              <a:t>4/12/2024</a:t>
            </a:fld>
            <a:endParaRPr lang="en-US"/>
          </a:p>
        </p:txBody>
      </p:sp>
      <p:sp>
        <p:nvSpPr>
          <p:cNvPr id="5" name="Footer Placeholder 4">
            <a:extLst>
              <a:ext uri="{FF2B5EF4-FFF2-40B4-BE49-F238E27FC236}">
                <a16:creationId xmlns:a16="http://schemas.microsoft.com/office/drawing/2014/main" id="{F724EADE-854D-7EE3-6B67-6FEEBF323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E9D6F-E27D-AAE7-403F-E509F9F921F4}"/>
              </a:ext>
            </a:extLst>
          </p:cNvPr>
          <p:cNvSpPr>
            <a:spLocks noGrp="1"/>
          </p:cNvSpPr>
          <p:nvPr>
            <p:ph type="sldNum" sz="quarter" idx="12"/>
          </p:nvPr>
        </p:nvSpPr>
        <p:spPr/>
        <p:txBody>
          <a:bodyPr/>
          <a:lstStyle/>
          <a:p>
            <a:fld id="{5504AF7D-D04C-46D9-8420-C101B45A8C02}" type="slidenum">
              <a:rPr lang="en-US" smtClean="0"/>
              <a:t>‹#›</a:t>
            </a:fld>
            <a:endParaRPr lang="en-US"/>
          </a:p>
        </p:txBody>
      </p:sp>
    </p:spTree>
    <p:extLst>
      <p:ext uri="{BB962C8B-B14F-4D97-AF65-F5344CB8AC3E}">
        <p14:creationId xmlns:p14="http://schemas.microsoft.com/office/powerpoint/2010/main" val="2135301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F365-1B1A-61CD-0D79-D940144A22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5F18D0-D182-C49B-4971-557BBD2344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3BDBC-9770-A2DA-2727-64F2CCF34E86}"/>
              </a:ext>
            </a:extLst>
          </p:cNvPr>
          <p:cNvSpPr>
            <a:spLocks noGrp="1"/>
          </p:cNvSpPr>
          <p:nvPr>
            <p:ph type="dt" sz="half" idx="10"/>
          </p:nvPr>
        </p:nvSpPr>
        <p:spPr/>
        <p:txBody>
          <a:bodyPr/>
          <a:lstStyle/>
          <a:p>
            <a:fld id="{A9E43D47-2F04-4720-9616-0E0261D518D8}" type="datetimeFigureOut">
              <a:rPr lang="en-US" smtClean="0"/>
              <a:t>4/12/2024</a:t>
            </a:fld>
            <a:endParaRPr lang="en-US"/>
          </a:p>
        </p:txBody>
      </p:sp>
      <p:sp>
        <p:nvSpPr>
          <p:cNvPr id="5" name="Footer Placeholder 4">
            <a:extLst>
              <a:ext uri="{FF2B5EF4-FFF2-40B4-BE49-F238E27FC236}">
                <a16:creationId xmlns:a16="http://schemas.microsoft.com/office/drawing/2014/main" id="{7CB386D1-4354-DE3B-7106-999BB0543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96F27-1570-0DD0-1274-2F5A632EE017}"/>
              </a:ext>
            </a:extLst>
          </p:cNvPr>
          <p:cNvSpPr>
            <a:spLocks noGrp="1"/>
          </p:cNvSpPr>
          <p:nvPr>
            <p:ph type="sldNum" sz="quarter" idx="12"/>
          </p:nvPr>
        </p:nvSpPr>
        <p:spPr/>
        <p:txBody>
          <a:bodyPr/>
          <a:lstStyle/>
          <a:p>
            <a:fld id="{5504AF7D-D04C-46D9-8420-C101B45A8C02}" type="slidenum">
              <a:rPr lang="en-US" smtClean="0"/>
              <a:t>‹#›</a:t>
            </a:fld>
            <a:endParaRPr lang="en-US"/>
          </a:p>
        </p:txBody>
      </p:sp>
    </p:spTree>
    <p:extLst>
      <p:ext uri="{BB962C8B-B14F-4D97-AF65-F5344CB8AC3E}">
        <p14:creationId xmlns:p14="http://schemas.microsoft.com/office/powerpoint/2010/main" val="412834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F94C9-8331-7EA9-8ABC-EF8FAD048A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115142-85C2-07D9-9930-EE96EEB0EB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42D97-A522-866B-E6CD-28EDFB1DA896}"/>
              </a:ext>
            </a:extLst>
          </p:cNvPr>
          <p:cNvSpPr>
            <a:spLocks noGrp="1"/>
          </p:cNvSpPr>
          <p:nvPr>
            <p:ph type="dt" sz="half" idx="10"/>
          </p:nvPr>
        </p:nvSpPr>
        <p:spPr/>
        <p:txBody>
          <a:bodyPr/>
          <a:lstStyle/>
          <a:p>
            <a:fld id="{A9E43D47-2F04-4720-9616-0E0261D518D8}" type="datetimeFigureOut">
              <a:rPr lang="en-US" smtClean="0"/>
              <a:t>4/12/2024</a:t>
            </a:fld>
            <a:endParaRPr lang="en-US"/>
          </a:p>
        </p:txBody>
      </p:sp>
      <p:sp>
        <p:nvSpPr>
          <p:cNvPr id="5" name="Footer Placeholder 4">
            <a:extLst>
              <a:ext uri="{FF2B5EF4-FFF2-40B4-BE49-F238E27FC236}">
                <a16:creationId xmlns:a16="http://schemas.microsoft.com/office/drawing/2014/main" id="{B5D37241-ED42-8D9B-0CE9-9596FBE40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D3EA7-4434-4FDD-95D0-9808009DA278}"/>
              </a:ext>
            </a:extLst>
          </p:cNvPr>
          <p:cNvSpPr>
            <a:spLocks noGrp="1"/>
          </p:cNvSpPr>
          <p:nvPr>
            <p:ph type="sldNum" sz="quarter" idx="12"/>
          </p:nvPr>
        </p:nvSpPr>
        <p:spPr/>
        <p:txBody>
          <a:bodyPr/>
          <a:lstStyle/>
          <a:p>
            <a:fld id="{5504AF7D-D04C-46D9-8420-C101B45A8C02}" type="slidenum">
              <a:rPr lang="en-US" smtClean="0"/>
              <a:t>‹#›</a:t>
            </a:fld>
            <a:endParaRPr lang="en-US"/>
          </a:p>
        </p:txBody>
      </p:sp>
    </p:spTree>
    <p:extLst>
      <p:ext uri="{BB962C8B-B14F-4D97-AF65-F5344CB8AC3E}">
        <p14:creationId xmlns:p14="http://schemas.microsoft.com/office/powerpoint/2010/main" val="154656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4C484-B309-3FAD-4173-B0D07CC0E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CFEEC4-0392-9DA7-5B2E-0C2BC3AC89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1EC89-FDF7-85AB-1D47-25E95088C2E7}"/>
              </a:ext>
            </a:extLst>
          </p:cNvPr>
          <p:cNvSpPr>
            <a:spLocks noGrp="1"/>
          </p:cNvSpPr>
          <p:nvPr>
            <p:ph type="dt" sz="half" idx="10"/>
          </p:nvPr>
        </p:nvSpPr>
        <p:spPr/>
        <p:txBody>
          <a:bodyPr/>
          <a:lstStyle/>
          <a:p>
            <a:fld id="{A9E43D47-2F04-4720-9616-0E0261D518D8}" type="datetimeFigureOut">
              <a:rPr lang="en-US" smtClean="0"/>
              <a:t>4/12/2024</a:t>
            </a:fld>
            <a:endParaRPr lang="en-US"/>
          </a:p>
        </p:txBody>
      </p:sp>
      <p:sp>
        <p:nvSpPr>
          <p:cNvPr id="5" name="Footer Placeholder 4">
            <a:extLst>
              <a:ext uri="{FF2B5EF4-FFF2-40B4-BE49-F238E27FC236}">
                <a16:creationId xmlns:a16="http://schemas.microsoft.com/office/drawing/2014/main" id="{4E5C75AA-F448-77B5-1F94-7BC772F8D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9005E-71E1-C268-A7D2-F38B7D12FC2A}"/>
              </a:ext>
            </a:extLst>
          </p:cNvPr>
          <p:cNvSpPr>
            <a:spLocks noGrp="1"/>
          </p:cNvSpPr>
          <p:nvPr>
            <p:ph type="sldNum" sz="quarter" idx="12"/>
          </p:nvPr>
        </p:nvSpPr>
        <p:spPr/>
        <p:txBody>
          <a:bodyPr/>
          <a:lstStyle/>
          <a:p>
            <a:fld id="{5504AF7D-D04C-46D9-8420-C101B45A8C02}" type="slidenum">
              <a:rPr lang="en-US" smtClean="0"/>
              <a:t>‹#›</a:t>
            </a:fld>
            <a:endParaRPr lang="en-US"/>
          </a:p>
        </p:txBody>
      </p:sp>
    </p:spTree>
    <p:extLst>
      <p:ext uri="{BB962C8B-B14F-4D97-AF65-F5344CB8AC3E}">
        <p14:creationId xmlns:p14="http://schemas.microsoft.com/office/powerpoint/2010/main" val="1833025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5077-84E1-FE79-010B-F6C91F5D78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B9AB90-6E77-0D31-5F2A-9D5B7396EB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332502-C5F0-78DB-D00F-5BE2754465D0}"/>
              </a:ext>
            </a:extLst>
          </p:cNvPr>
          <p:cNvSpPr>
            <a:spLocks noGrp="1"/>
          </p:cNvSpPr>
          <p:nvPr>
            <p:ph type="dt" sz="half" idx="10"/>
          </p:nvPr>
        </p:nvSpPr>
        <p:spPr/>
        <p:txBody>
          <a:bodyPr/>
          <a:lstStyle/>
          <a:p>
            <a:fld id="{A9E43D47-2F04-4720-9616-0E0261D518D8}" type="datetimeFigureOut">
              <a:rPr lang="en-US" smtClean="0"/>
              <a:t>4/12/2024</a:t>
            </a:fld>
            <a:endParaRPr lang="en-US"/>
          </a:p>
        </p:txBody>
      </p:sp>
      <p:sp>
        <p:nvSpPr>
          <p:cNvPr id="5" name="Footer Placeholder 4">
            <a:extLst>
              <a:ext uri="{FF2B5EF4-FFF2-40B4-BE49-F238E27FC236}">
                <a16:creationId xmlns:a16="http://schemas.microsoft.com/office/drawing/2014/main" id="{D744C845-0DD0-A144-2501-FD37081C6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D34A5-27F8-83F9-9304-B04F6D6BFADD}"/>
              </a:ext>
            </a:extLst>
          </p:cNvPr>
          <p:cNvSpPr>
            <a:spLocks noGrp="1"/>
          </p:cNvSpPr>
          <p:nvPr>
            <p:ph type="sldNum" sz="quarter" idx="12"/>
          </p:nvPr>
        </p:nvSpPr>
        <p:spPr/>
        <p:txBody>
          <a:bodyPr/>
          <a:lstStyle/>
          <a:p>
            <a:fld id="{5504AF7D-D04C-46D9-8420-C101B45A8C02}" type="slidenum">
              <a:rPr lang="en-US" smtClean="0"/>
              <a:t>‹#›</a:t>
            </a:fld>
            <a:endParaRPr lang="en-US"/>
          </a:p>
        </p:txBody>
      </p:sp>
    </p:spTree>
    <p:extLst>
      <p:ext uri="{BB962C8B-B14F-4D97-AF65-F5344CB8AC3E}">
        <p14:creationId xmlns:p14="http://schemas.microsoft.com/office/powerpoint/2010/main" val="1111188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1155-F828-7336-96B6-55CC95B26E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F3EF45-1C99-1E89-CF87-D13E5A9B1B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49F6BF-F6A9-5146-2EFD-6DA72BD132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6798A1-9AC0-B74C-62D4-E7DD4A15E41A}"/>
              </a:ext>
            </a:extLst>
          </p:cNvPr>
          <p:cNvSpPr>
            <a:spLocks noGrp="1"/>
          </p:cNvSpPr>
          <p:nvPr>
            <p:ph type="dt" sz="half" idx="10"/>
          </p:nvPr>
        </p:nvSpPr>
        <p:spPr/>
        <p:txBody>
          <a:bodyPr/>
          <a:lstStyle/>
          <a:p>
            <a:fld id="{A9E43D47-2F04-4720-9616-0E0261D518D8}" type="datetimeFigureOut">
              <a:rPr lang="en-US" smtClean="0"/>
              <a:t>4/12/2024</a:t>
            </a:fld>
            <a:endParaRPr lang="en-US"/>
          </a:p>
        </p:txBody>
      </p:sp>
      <p:sp>
        <p:nvSpPr>
          <p:cNvPr id="6" name="Footer Placeholder 5">
            <a:extLst>
              <a:ext uri="{FF2B5EF4-FFF2-40B4-BE49-F238E27FC236}">
                <a16:creationId xmlns:a16="http://schemas.microsoft.com/office/drawing/2014/main" id="{5684819A-E27F-A3EC-9771-39BBD1990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37B17-4873-22A6-83A2-5FE9C14D6CA7}"/>
              </a:ext>
            </a:extLst>
          </p:cNvPr>
          <p:cNvSpPr>
            <a:spLocks noGrp="1"/>
          </p:cNvSpPr>
          <p:nvPr>
            <p:ph type="sldNum" sz="quarter" idx="12"/>
          </p:nvPr>
        </p:nvSpPr>
        <p:spPr/>
        <p:txBody>
          <a:bodyPr/>
          <a:lstStyle/>
          <a:p>
            <a:fld id="{5504AF7D-D04C-46D9-8420-C101B45A8C02}" type="slidenum">
              <a:rPr lang="en-US" smtClean="0"/>
              <a:t>‹#›</a:t>
            </a:fld>
            <a:endParaRPr lang="en-US"/>
          </a:p>
        </p:txBody>
      </p:sp>
    </p:spTree>
    <p:extLst>
      <p:ext uri="{BB962C8B-B14F-4D97-AF65-F5344CB8AC3E}">
        <p14:creationId xmlns:p14="http://schemas.microsoft.com/office/powerpoint/2010/main" val="127643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E3AD-BDDF-F83E-7317-F9836A9A3F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E1D47D-D408-7D54-089C-09CB9EF356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C9327E-0468-14FB-9831-24F02D0609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810774-9466-0597-539F-FCDFF04B2D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CB44BD-9468-A136-C794-49B84A8CF5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704B37-EE42-6ABB-1016-80EA68B441BA}"/>
              </a:ext>
            </a:extLst>
          </p:cNvPr>
          <p:cNvSpPr>
            <a:spLocks noGrp="1"/>
          </p:cNvSpPr>
          <p:nvPr>
            <p:ph type="dt" sz="half" idx="10"/>
          </p:nvPr>
        </p:nvSpPr>
        <p:spPr/>
        <p:txBody>
          <a:bodyPr/>
          <a:lstStyle/>
          <a:p>
            <a:fld id="{A9E43D47-2F04-4720-9616-0E0261D518D8}" type="datetimeFigureOut">
              <a:rPr lang="en-US" smtClean="0"/>
              <a:t>4/12/2024</a:t>
            </a:fld>
            <a:endParaRPr lang="en-US"/>
          </a:p>
        </p:txBody>
      </p:sp>
      <p:sp>
        <p:nvSpPr>
          <p:cNvPr id="8" name="Footer Placeholder 7">
            <a:extLst>
              <a:ext uri="{FF2B5EF4-FFF2-40B4-BE49-F238E27FC236}">
                <a16:creationId xmlns:a16="http://schemas.microsoft.com/office/drawing/2014/main" id="{27C07CF2-64AD-2546-DEB5-842CC941A4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0169E-38FA-A180-178C-DC59DE0092EB}"/>
              </a:ext>
            </a:extLst>
          </p:cNvPr>
          <p:cNvSpPr>
            <a:spLocks noGrp="1"/>
          </p:cNvSpPr>
          <p:nvPr>
            <p:ph type="sldNum" sz="quarter" idx="12"/>
          </p:nvPr>
        </p:nvSpPr>
        <p:spPr/>
        <p:txBody>
          <a:bodyPr/>
          <a:lstStyle/>
          <a:p>
            <a:fld id="{5504AF7D-D04C-46D9-8420-C101B45A8C02}" type="slidenum">
              <a:rPr lang="en-US" smtClean="0"/>
              <a:t>‹#›</a:t>
            </a:fld>
            <a:endParaRPr lang="en-US"/>
          </a:p>
        </p:txBody>
      </p:sp>
    </p:spTree>
    <p:extLst>
      <p:ext uri="{BB962C8B-B14F-4D97-AF65-F5344CB8AC3E}">
        <p14:creationId xmlns:p14="http://schemas.microsoft.com/office/powerpoint/2010/main" val="205281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71701-C15A-8BCD-B814-F644674E5D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86835D-C04E-9CAA-0971-CD55DCD4AE83}"/>
              </a:ext>
            </a:extLst>
          </p:cNvPr>
          <p:cNvSpPr>
            <a:spLocks noGrp="1"/>
          </p:cNvSpPr>
          <p:nvPr>
            <p:ph type="dt" sz="half" idx="10"/>
          </p:nvPr>
        </p:nvSpPr>
        <p:spPr/>
        <p:txBody>
          <a:bodyPr/>
          <a:lstStyle/>
          <a:p>
            <a:fld id="{A9E43D47-2F04-4720-9616-0E0261D518D8}" type="datetimeFigureOut">
              <a:rPr lang="en-US" smtClean="0"/>
              <a:t>4/12/2024</a:t>
            </a:fld>
            <a:endParaRPr lang="en-US"/>
          </a:p>
        </p:txBody>
      </p:sp>
      <p:sp>
        <p:nvSpPr>
          <p:cNvPr id="4" name="Footer Placeholder 3">
            <a:extLst>
              <a:ext uri="{FF2B5EF4-FFF2-40B4-BE49-F238E27FC236}">
                <a16:creationId xmlns:a16="http://schemas.microsoft.com/office/drawing/2014/main" id="{5D7DCF43-6B28-B258-0347-3E82062FF8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7A4B5A-AAD1-6E0E-5747-A27DA47707D6}"/>
              </a:ext>
            </a:extLst>
          </p:cNvPr>
          <p:cNvSpPr>
            <a:spLocks noGrp="1"/>
          </p:cNvSpPr>
          <p:nvPr>
            <p:ph type="sldNum" sz="quarter" idx="12"/>
          </p:nvPr>
        </p:nvSpPr>
        <p:spPr/>
        <p:txBody>
          <a:bodyPr/>
          <a:lstStyle/>
          <a:p>
            <a:fld id="{5504AF7D-D04C-46D9-8420-C101B45A8C02}" type="slidenum">
              <a:rPr lang="en-US" smtClean="0"/>
              <a:t>‹#›</a:t>
            </a:fld>
            <a:endParaRPr lang="en-US"/>
          </a:p>
        </p:txBody>
      </p:sp>
    </p:spTree>
    <p:extLst>
      <p:ext uri="{BB962C8B-B14F-4D97-AF65-F5344CB8AC3E}">
        <p14:creationId xmlns:p14="http://schemas.microsoft.com/office/powerpoint/2010/main" val="566959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87F89-1886-0AB6-620E-B0A60A090723}"/>
              </a:ext>
            </a:extLst>
          </p:cNvPr>
          <p:cNvSpPr>
            <a:spLocks noGrp="1"/>
          </p:cNvSpPr>
          <p:nvPr>
            <p:ph type="dt" sz="half" idx="10"/>
          </p:nvPr>
        </p:nvSpPr>
        <p:spPr/>
        <p:txBody>
          <a:bodyPr/>
          <a:lstStyle/>
          <a:p>
            <a:fld id="{A9E43D47-2F04-4720-9616-0E0261D518D8}" type="datetimeFigureOut">
              <a:rPr lang="en-US" smtClean="0"/>
              <a:t>4/12/2024</a:t>
            </a:fld>
            <a:endParaRPr lang="en-US"/>
          </a:p>
        </p:txBody>
      </p:sp>
      <p:sp>
        <p:nvSpPr>
          <p:cNvPr id="3" name="Footer Placeholder 2">
            <a:extLst>
              <a:ext uri="{FF2B5EF4-FFF2-40B4-BE49-F238E27FC236}">
                <a16:creationId xmlns:a16="http://schemas.microsoft.com/office/drawing/2014/main" id="{50E29B08-E5E2-59A0-C9C1-7966BB505F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18CA5A-F588-5A21-F03E-FE002B64768E}"/>
              </a:ext>
            </a:extLst>
          </p:cNvPr>
          <p:cNvSpPr>
            <a:spLocks noGrp="1"/>
          </p:cNvSpPr>
          <p:nvPr>
            <p:ph type="sldNum" sz="quarter" idx="12"/>
          </p:nvPr>
        </p:nvSpPr>
        <p:spPr/>
        <p:txBody>
          <a:bodyPr/>
          <a:lstStyle/>
          <a:p>
            <a:fld id="{5504AF7D-D04C-46D9-8420-C101B45A8C02}" type="slidenum">
              <a:rPr lang="en-US" smtClean="0"/>
              <a:t>‹#›</a:t>
            </a:fld>
            <a:endParaRPr lang="en-US"/>
          </a:p>
        </p:txBody>
      </p:sp>
    </p:spTree>
    <p:extLst>
      <p:ext uri="{BB962C8B-B14F-4D97-AF65-F5344CB8AC3E}">
        <p14:creationId xmlns:p14="http://schemas.microsoft.com/office/powerpoint/2010/main" val="1276365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1E84-C97D-4049-B81D-139C814E0E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69C591-93A3-F3D9-D2E7-A7422751E4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CE64B-5D81-38D2-7F88-8623BD41C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FEF26C-7227-68B9-D644-E929F779F79E}"/>
              </a:ext>
            </a:extLst>
          </p:cNvPr>
          <p:cNvSpPr>
            <a:spLocks noGrp="1"/>
          </p:cNvSpPr>
          <p:nvPr>
            <p:ph type="dt" sz="half" idx="10"/>
          </p:nvPr>
        </p:nvSpPr>
        <p:spPr/>
        <p:txBody>
          <a:bodyPr/>
          <a:lstStyle/>
          <a:p>
            <a:fld id="{A9E43D47-2F04-4720-9616-0E0261D518D8}" type="datetimeFigureOut">
              <a:rPr lang="en-US" smtClean="0"/>
              <a:t>4/12/2024</a:t>
            </a:fld>
            <a:endParaRPr lang="en-US"/>
          </a:p>
        </p:txBody>
      </p:sp>
      <p:sp>
        <p:nvSpPr>
          <p:cNvPr id="6" name="Footer Placeholder 5">
            <a:extLst>
              <a:ext uri="{FF2B5EF4-FFF2-40B4-BE49-F238E27FC236}">
                <a16:creationId xmlns:a16="http://schemas.microsoft.com/office/drawing/2014/main" id="{C314BE32-F090-286F-2340-1EF995820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42DAE8-05E1-D785-2C6A-708C3C6122AC}"/>
              </a:ext>
            </a:extLst>
          </p:cNvPr>
          <p:cNvSpPr>
            <a:spLocks noGrp="1"/>
          </p:cNvSpPr>
          <p:nvPr>
            <p:ph type="sldNum" sz="quarter" idx="12"/>
          </p:nvPr>
        </p:nvSpPr>
        <p:spPr/>
        <p:txBody>
          <a:bodyPr/>
          <a:lstStyle/>
          <a:p>
            <a:fld id="{5504AF7D-D04C-46D9-8420-C101B45A8C02}" type="slidenum">
              <a:rPr lang="en-US" smtClean="0"/>
              <a:t>‹#›</a:t>
            </a:fld>
            <a:endParaRPr lang="en-US"/>
          </a:p>
        </p:txBody>
      </p:sp>
    </p:spTree>
    <p:extLst>
      <p:ext uri="{BB962C8B-B14F-4D97-AF65-F5344CB8AC3E}">
        <p14:creationId xmlns:p14="http://schemas.microsoft.com/office/powerpoint/2010/main" val="841716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AA8B2-5B9D-68B0-E8B5-732FB0F0D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AFFAD4-1DCC-C6CD-6F5B-B83F09892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F68579-0845-64DF-4B92-DBF56E1E4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32F4C2-73EB-AB07-0929-790A578079B1}"/>
              </a:ext>
            </a:extLst>
          </p:cNvPr>
          <p:cNvSpPr>
            <a:spLocks noGrp="1"/>
          </p:cNvSpPr>
          <p:nvPr>
            <p:ph type="dt" sz="half" idx="10"/>
          </p:nvPr>
        </p:nvSpPr>
        <p:spPr/>
        <p:txBody>
          <a:bodyPr/>
          <a:lstStyle/>
          <a:p>
            <a:fld id="{A9E43D47-2F04-4720-9616-0E0261D518D8}" type="datetimeFigureOut">
              <a:rPr lang="en-US" smtClean="0"/>
              <a:t>4/12/2024</a:t>
            </a:fld>
            <a:endParaRPr lang="en-US"/>
          </a:p>
        </p:txBody>
      </p:sp>
      <p:sp>
        <p:nvSpPr>
          <p:cNvPr id="6" name="Footer Placeholder 5">
            <a:extLst>
              <a:ext uri="{FF2B5EF4-FFF2-40B4-BE49-F238E27FC236}">
                <a16:creationId xmlns:a16="http://schemas.microsoft.com/office/drawing/2014/main" id="{0CBF9DA5-E662-8DC2-26F6-FE783B9229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547C0-AAA1-70B1-9D01-3B7455491230}"/>
              </a:ext>
            </a:extLst>
          </p:cNvPr>
          <p:cNvSpPr>
            <a:spLocks noGrp="1"/>
          </p:cNvSpPr>
          <p:nvPr>
            <p:ph type="sldNum" sz="quarter" idx="12"/>
          </p:nvPr>
        </p:nvSpPr>
        <p:spPr/>
        <p:txBody>
          <a:bodyPr/>
          <a:lstStyle/>
          <a:p>
            <a:fld id="{5504AF7D-D04C-46D9-8420-C101B45A8C02}" type="slidenum">
              <a:rPr lang="en-US" smtClean="0"/>
              <a:t>‹#›</a:t>
            </a:fld>
            <a:endParaRPr lang="en-US"/>
          </a:p>
        </p:txBody>
      </p:sp>
    </p:spTree>
    <p:extLst>
      <p:ext uri="{BB962C8B-B14F-4D97-AF65-F5344CB8AC3E}">
        <p14:creationId xmlns:p14="http://schemas.microsoft.com/office/powerpoint/2010/main" val="2481648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B7D354-6F1E-4B73-9699-5588B74C03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D652E4-76FF-B1E4-677D-EC3BB930AA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49EDA-3158-E70D-DC19-977BAC439F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43D47-2F04-4720-9616-0E0261D518D8}" type="datetimeFigureOut">
              <a:rPr lang="en-US" smtClean="0"/>
              <a:t>4/12/2024</a:t>
            </a:fld>
            <a:endParaRPr lang="en-US"/>
          </a:p>
        </p:txBody>
      </p:sp>
      <p:sp>
        <p:nvSpPr>
          <p:cNvPr id="5" name="Footer Placeholder 4">
            <a:extLst>
              <a:ext uri="{FF2B5EF4-FFF2-40B4-BE49-F238E27FC236}">
                <a16:creationId xmlns:a16="http://schemas.microsoft.com/office/drawing/2014/main" id="{3578E61D-CDF4-D2E2-C90E-BE9EEC9856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7DCBE7-312D-58B7-08F6-AE5991529C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4AF7D-D04C-46D9-8420-C101B45A8C02}" type="slidenum">
              <a:rPr lang="en-US" smtClean="0"/>
              <a:t>‹#›</a:t>
            </a:fld>
            <a:endParaRPr lang="en-US"/>
          </a:p>
        </p:txBody>
      </p:sp>
    </p:spTree>
    <p:extLst>
      <p:ext uri="{BB962C8B-B14F-4D97-AF65-F5344CB8AC3E}">
        <p14:creationId xmlns:p14="http://schemas.microsoft.com/office/powerpoint/2010/main" val="3627093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A landscape with trees and mountains in the background&#10;&#10;Description automatically generated with low confidence">
            <a:extLst>
              <a:ext uri="{FF2B5EF4-FFF2-40B4-BE49-F238E27FC236}">
                <a16:creationId xmlns:a16="http://schemas.microsoft.com/office/drawing/2014/main" id="{B74AD94B-A88A-2835-E130-7E5ED72C6B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5BCB4C87-090D-3833-D735-8629CE061321}"/>
              </a:ext>
            </a:extLst>
          </p:cNvPr>
          <p:cNvSpPr/>
          <p:nvPr/>
        </p:nvSpPr>
        <p:spPr bwMode="auto">
          <a:xfrm>
            <a:off x="0" y="0"/>
            <a:ext cx="12192000" cy="878890"/>
          </a:xfrm>
          <a:prstGeom prst="rect">
            <a:avLst/>
          </a:prstGeom>
          <a:solidFill>
            <a:schemeClr val="accent4">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pic>
        <p:nvPicPr>
          <p:cNvPr id="3077" name="Picture 6" descr="ah_large_shaded_4c">
            <a:extLst>
              <a:ext uri="{FF2B5EF4-FFF2-40B4-BE49-F238E27FC236}">
                <a16:creationId xmlns:a16="http://schemas.microsoft.com/office/drawing/2014/main" id="{28047D21-2312-D8D6-9D4A-46B5E9CEF5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0A07E2FA-063E-0220-70A0-EFCB323258F3}"/>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5" name="Rectangle 4">
            <a:extLst>
              <a:ext uri="{FF2B5EF4-FFF2-40B4-BE49-F238E27FC236}">
                <a16:creationId xmlns:a16="http://schemas.microsoft.com/office/drawing/2014/main" id="{3F9CD8B8-30B7-CD53-A596-26121A915EA5}"/>
              </a:ext>
            </a:extLst>
          </p:cNvPr>
          <p:cNvSpPr txBox="1">
            <a:spLocks noChangeArrowheads="1"/>
          </p:cNvSpPr>
          <p:nvPr/>
        </p:nvSpPr>
        <p:spPr bwMode="auto">
          <a:xfrm>
            <a:off x="508986" y="0"/>
            <a:ext cx="7408592" cy="8788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latin typeface="+mj-lt"/>
                <a:ea typeface="+mj-ea"/>
                <a:cs typeface="+mj-cs"/>
              </a:defRPr>
            </a:lvl1pPr>
            <a:lvl2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a:lstStyle>
          <a:p>
            <a:pPr>
              <a:defRPr/>
            </a:pPr>
            <a:r>
              <a:rPr lang="en-US" sz="2800" b="0" dirty="0">
                <a:solidFill>
                  <a:schemeClr val="bg1"/>
                </a:solidFill>
                <a:latin typeface="Frutiger LT Std 55 Roman"/>
                <a:ea typeface="+mn-ea"/>
                <a:cs typeface="+mn-cs"/>
              </a:rPr>
              <a:t>After The Flames</a:t>
            </a:r>
          </a:p>
        </p:txBody>
      </p:sp>
      <p:sp>
        <p:nvSpPr>
          <p:cNvPr id="2" name="TextBox 1">
            <a:extLst>
              <a:ext uri="{FF2B5EF4-FFF2-40B4-BE49-F238E27FC236}">
                <a16:creationId xmlns:a16="http://schemas.microsoft.com/office/drawing/2014/main" id="{4182A07F-1AF3-CED0-D3A2-22B0EF3A2D2C}"/>
              </a:ext>
            </a:extLst>
          </p:cNvPr>
          <p:cNvSpPr txBox="1"/>
          <p:nvPr/>
        </p:nvSpPr>
        <p:spPr>
          <a:xfrm>
            <a:off x="508985" y="1699846"/>
            <a:ext cx="8124027" cy="1077218"/>
          </a:xfrm>
          <a:prstGeom prst="rect">
            <a:avLst/>
          </a:prstGeom>
          <a:solidFill>
            <a:srgbClr val="BFBFBF">
              <a:alpha val="69804"/>
            </a:srgbClr>
          </a:solidFill>
          <a:ln>
            <a:noFill/>
          </a:ln>
        </p:spPr>
        <p:txBody>
          <a:bodyPr wrap="square" rtlCol="0">
            <a:spAutoFit/>
          </a:bodyPr>
          <a:lstStyle/>
          <a:p>
            <a:r>
              <a:rPr lang="en-US" sz="3200" b="1" dirty="0">
                <a:solidFill>
                  <a:schemeClr val="bg1">
                    <a:lumMod val="95000"/>
                  </a:schemeClr>
                </a:solidFill>
                <a:effectLst/>
                <a:latin typeface="Open Sans" panose="020B0606030504020204" pitchFamily="34" charset="0"/>
                <a:ea typeface="Times New Roman" panose="02020603050405020304" pitchFamily="18" charset="0"/>
              </a:rPr>
              <a:t>Leveraging Science for Post-Fire Restoration: Help is a Phone Call Away</a:t>
            </a:r>
          </a:p>
        </p:txBody>
      </p:sp>
      <p:sp>
        <p:nvSpPr>
          <p:cNvPr id="6" name="TextBox 5">
            <a:extLst>
              <a:ext uri="{FF2B5EF4-FFF2-40B4-BE49-F238E27FC236}">
                <a16:creationId xmlns:a16="http://schemas.microsoft.com/office/drawing/2014/main" id="{7A1F9964-BEF5-7A41-6857-FE6AB880AA6A}"/>
              </a:ext>
            </a:extLst>
          </p:cNvPr>
          <p:cNvSpPr txBox="1"/>
          <p:nvPr/>
        </p:nvSpPr>
        <p:spPr>
          <a:xfrm>
            <a:off x="508984" y="4619545"/>
            <a:ext cx="4816051" cy="1200329"/>
          </a:xfrm>
          <a:prstGeom prst="rect">
            <a:avLst/>
          </a:prstGeom>
          <a:solidFill>
            <a:srgbClr val="BFBFBF">
              <a:alpha val="69804"/>
            </a:srgbClr>
          </a:solidFill>
          <a:ln>
            <a:noFill/>
          </a:ln>
        </p:spPr>
        <p:txBody>
          <a:bodyPr wrap="square" rtlCol="0">
            <a:spAutoFit/>
          </a:bodyPr>
          <a:lstStyle/>
          <a:p>
            <a:r>
              <a:rPr lang="en-US" dirty="0">
                <a:solidFill>
                  <a:schemeClr val="bg1">
                    <a:lumMod val="95000"/>
                  </a:schemeClr>
                </a:solidFill>
                <a:effectLst/>
                <a:latin typeface="Open Sans" panose="020B0606030504020204" pitchFamily="34" charset="0"/>
                <a:ea typeface="Calibri" panose="020F0502020204030204" pitchFamily="34" charset="0"/>
              </a:rPr>
              <a:t>Andrew Bishop, Restoration Ecologist</a:t>
            </a:r>
          </a:p>
          <a:p>
            <a:r>
              <a:rPr lang="en-US" dirty="0">
                <a:solidFill>
                  <a:schemeClr val="bg1">
                    <a:lumMod val="95000"/>
                  </a:schemeClr>
                </a:solidFill>
                <a:latin typeface="Open Sans" panose="020B0606030504020204" pitchFamily="34" charset="0"/>
                <a:ea typeface="Calibri" panose="020F0502020204030204" pitchFamily="34" charset="0"/>
              </a:rPr>
              <a:t>Christy Brigham, Chief of Resource Management and Science </a:t>
            </a:r>
          </a:p>
          <a:p>
            <a:r>
              <a:rPr lang="en-US" dirty="0">
                <a:solidFill>
                  <a:schemeClr val="bg1">
                    <a:lumMod val="95000"/>
                  </a:schemeClr>
                </a:solidFill>
                <a:latin typeface="Open Sans" panose="020B0606030504020204" pitchFamily="34" charset="0"/>
                <a:ea typeface="Calibri" panose="020F0502020204030204" pitchFamily="34" charset="0"/>
              </a:rPr>
              <a:t>David Karplus, SEKI BAER coordinator</a:t>
            </a:r>
            <a:endParaRPr lang="en-US" sz="2400" dirty="0">
              <a:solidFill>
                <a:schemeClr val="bg1">
                  <a:lumMod val="95000"/>
                </a:schemeClr>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66308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dirty="0">
                <a:ea typeface="+mn-lt"/>
                <a:cs typeface="+mn-lt"/>
              </a:rPr>
              <a:t>							</a:t>
            </a:r>
            <a:endParaRPr lang="en-US" sz="1200" dirty="0">
              <a:ea typeface="+mn-lt"/>
              <a:cs typeface="+mn-lt"/>
            </a:endParaRPr>
          </a:p>
        </p:txBody>
      </p:sp>
      <p:sp>
        <p:nvSpPr>
          <p:cNvPr id="2" name="Title 1">
            <a:extLst>
              <a:ext uri="{FF2B5EF4-FFF2-40B4-BE49-F238E27FC236}">
                <a16:creationId xmlns:a16="http://schemas.microsoft.com/office/drawing/2014/main" id="{4100DA8F-19DB-5F37-1DE6-719F037D7B14}"/>
              </a:ext>
            </a:extLst>
          </p:cNvPr>
          <p:cNvSpPr txBox="1">
            <a:spLocks/>
          </p:cNvSpPr>
          <p:nvPr/>
        </p:nvSpPr>
        <p:spPr>
          <a:xfrm>
            <a:off x="583823" y="0"/>
            <a:ext cx="8797398" cy="829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2">
              <a:spcBef>
                <a:spcPts val="1000"/>
              </a:spcBef>
              <a:buSzPct val="100000"/>
            </a:pPr>
            <a:r>
              <a:rPr lang="en-US" sz="3600" dirty="0">
                <a:solidFill>
                  <a:schemeClr val="bg1"/>
                </a:solidFill>
                <a:effectLst/>
                <a:latin typeface="Frutiger LT Std 45 Light"/>
                <a:ea typeface="MS Mincho"/>
                <a:cs typeface="Arial"/>
              </a:rPr>
              <a:t>BAER: Pre-packaged Support</a:t>
            </a:r>
          </a:p>
        </p:txBody>
      </p:sp>
      <p:sp>
        <p:nvSpPr>
          <p:cNvPr id="12" name="TextBox 11">
            <a:extLst>
              <a:ext uri="{FF2B5EF4-FFF2-40B4-BE49-F238E27FC236}">
                <a16:creationId xmlns:a16="http://schemas.microsoft.com/office/drawing/2014/main" id="{7C17DD19-207B-CB49-8D7F-AEA3BBB01F82}"/>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10</a:t>
            </a:fld>
            <a:endParaRPr lang="en-US" sz="1200">
              <a:latin typeface="Frutiger LT Std 45 Light" panose="020B0402020204020204" pitchFamily="34" charset="0"/>
            </a:endParaRPr>
          </a:p>
        </p:txBody>
      </p:sp>
      <p:pic>
        <p:nvPicPr>
          <p:cNvPr id="10" name="Picture 6" descr="ah_large_shaded_4c">
            <a:extLst>
              <a:ext uri="{FF2B5EF4-FFF2-40B4-BE49-F238E27FC236}">
                <a16:creationId xmlns:a16="http://schemas.microsoft.com/office/drawing/2014/main" id="{185C6D1D-D2E8-7545-AC4F-F4E1DA6410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1C24E43B-6A96-09E4-EB88-DEDDEDB5B62D}"/>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pic>
        <p:nvPicPr>
          <p:cNvPr id="6" name="Picture 5" descr="A picture containing tree, outdoor&#10;&#10;Description automatically generated">
            <a:extLst>
              <a:ext uri="{FF2B5EF4-FFF2-40B4-BE49-F238E27FC236}">
                <a16:creationId xmlns:a16="http://schemas.microsoft.com/office/drawing/2014/main" id="{B91C5495-716D-5585-BA34-732D748C78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207132" y="927872"/>
            <a:ext cx="7389421" cy="5542066"/>
          </a:xfrm>
          <a:prstGeom prst="rect">
            <a:avLst/>
          </a:prstGeom>
          <a:effectLst>
            <a:softEdge rad="317500"/>
          </a:effectLst>
        </p:spPr>
      </p:pic>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7332846" y="1303453"/>
            <a:ext cx="4845299" cy="4790903"/>
          </a:xfrm>
        </p:spPr>
        <p:txBody>
          <a:bodyPr vert="horz" lIns="91440" tIns="45720" rIns="91440" bIns="45720" rtlCol="0" anchor="t">
            <a:noAutofit/>
          </a:bodyPr>
          <a:lstStyle/>
          <a:p>
            <a:pPr marL="0" lvl="2" indent="0">
              <a:spcBef>
                <a:spcPts val="1000"/>
              </a:spcBef>
              <a:buSzPct val="100000"/>
              <a:buNone/>
            </a:pPr>
            <a:r>
              <a:rPr lang="en-US" sz="2400" dirty="0">
                <a:latin typeface="Frutiger LT Std 45 Light"/>
                <a:ea typeface="MS Mincho"/>
                <a:cs typeface="Arial"/>
              </a:rPr>
              <a:t>Burned Area Emergency Response / Burned Area Restoration</a:t>
            </a:r>
          </a:p>
          <a:p>
            <a:pPr marL="228600" lvl="2">
              <a:spcBef>
                <a:spcPts val="1000"/>
              </a:spcBef>
              <a:buSzPct val="100000"/>
            </a:pPr>
            <a:endParaRPr lang="en-US" sz="2400" dirty="0">
              <a:latin typeface="Frutiger LT Std 45 Light"/>
              <a:ea typeface="MS Mincho"/>
              <a:cs typeface="Arial"/>
            </a:endParaRPr>
          </a:p>
          <a:p>
            <a:pPr marL="228600" lvl="2">
              <a:spcBef>
                <a:spcPts val="1000"/>
              </a:spcBef>
              <a:buSzPct val="100000"/>
            </a:pPr>
            <a:r>
              <a:rPr lang="en-US" sz="2400" dirty="0">
                <a:latin typeface="Frutiger LT Std 45 Light"/>
                <a:ea typeface="MS Mincho"/>
                <a:cs typeface="Arial"/>
              </a:rPr>
              <a:t>People and expertise</a:t>
            </a:r>
          </a:p>
          <a:p>
            <a:pPr marL="228600" lvl="2">
              <a:spcBef>
                <a:spcPts val="1000"/>
              </a:spcBef>
              <a:buSzPct val="100000"/>
            </a:pPr>
            <a:r>
              <a:rPr lang="en-US" sz="2400" dirty="0">
                <a:latin typeface="Frutiger LT Std 45 Light"/>
                <a:ea typeface="MS Mincho"/>
                <a:cs typeface="Arial"/>
              </a:rPr>
              <a:t>A plan</a:t>
            </a:r>
          </a:p>
          <a:p>
            <a:pPr marL="228600" lvl="2">
              <a:spcBef>
                <a:spcPts val="1000"/>
              </a:spcBef>
              <a:buSzPct val="100000"/>
            </a:pPr>
            <a:r>
              <a:rPr lang="en-US" sz="2400" dirty="0">
                <a:latin typeface="Frutiger LT Std 45 Light"/>
                <a:ea typeface="MS Mincho"/>
                <a:cs typeface="Arial"/>
              </a:rPr>
              <a:t>Funding</a:t>
            </a:r>
          </a:p>
          <a:p>
            <a:pPr marL="228600" lvl="2">
              <a:spcBef>
                <a:spcPts val="1000"/>
              </a:spcBef>
              <a:buSzPct val="100000"/>
            </a:pPr>
            <a:r>
              <a:rPr lang="en-US" sz="2400" dirty="0">
                <a:latin typeface="Frutiger LT Std 45 Light"/>
                <a:ea typeface="MS Mincho"/>
                <a:cs typeface="Arial"/>
              </a:rPr>
              <a:t>Helpful administrators</a:t>
            </a:r>
          </a:p>
          <a:p>
            <a:pPr marL="228600" lvl="2">
              <a:spcBef>
                <a:spcPts val="1000"/>
              </a:spcBef>
              <a:buSzPct val="100000"/>
            </a:pPr>
            <a:endParaRPr lang="en-US" sz="2400" dirty="0">
              <a:latin typeface="Frutiger LT Std 45 Light"/>
              <a:ea typeface="MS Mincho"/>
              <a:cs typeface="Arial"/>
            </a:endParaRPr>
          </a:p>
        </p:txBody>
      </p:sp>
    </p:spTree>
    <p:extLst>
      <p:ext uri="{BB962C8B-B14F-4D97-AF65-F5344CB8AC3E}">
        <p14:creationId xmlns:p14="http://schemas.microsoft.com/office/powerpoint/2010/main" val="1496985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dirty="0">
                <a:ea typeface="+mn-lt"/>
                <a:cs typeface="+mn-lt"/>
              </a:rPr>
              <a:t>							</a:t>
            </a:r>
            <a:endParaRPr lang="en-US" sz="1200" dirty="0">
              <a:ea typeface="+mn-lt"/>
              <a:cs typeface="+mn-lt"/>
            </a:endParaRPr>
          </a:p>
        </p:txBody>
      </p:sp>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4982522" y="1303453"/>
            <a:ext cx="7019990" cy="4790903"/>
          </a:xfrm>
        </p:spPr>
        <p:txBody>
          <a:bodyPr vert="horz" lIns="91440" tIns="45720" rIns="91440" bIns="45720" rtlCol="0" anchor="t">
            <a:noAutofit/>
          </a:bodyPr>
          <a:lstStyle/>
          <a:p>
            <a:pPr marL="0" lvl="2" indent="0">
              <a:spcBef>
                <a:spcPts val="1000"/>
              </a:spcBef>
              <a:buSzPct val="100000"/>
              <a:buNone/>
            </a:pPr>
            <a:r>
              <a:rPr lang="en-US" sz="2400" dirty="0">
                <a:latin typeface="Frutiger LT Std 45 Light"/>
                <a:ea typeface="MS Mincho"/>
                <a:cs typeface="Arial"/>
              </a:rPr>
              <a:t>USFS PSW RS Marc Meyer</a:t>
            </a:r>
          </a:p>
          <a:p>
            <a:pPr marL="0" lvl="2" indent="0">
              <a:spcBef>
                <a:spcPts val="1000"/>
              </a:spcBef>
              <a:buSzPct val="100000"/>
              <a:buNone/>
            </a:pPr>
            <a:r>
              <a:rPr lang="en-US" sz="2400" dirty="0">
                <a:latin typeface="Frutiger LT Std 45 Light"/>
                <a:ea typeface="MS Mincho"/>
                <a:cs typeface="Arial"/>
              </a:rPr>
              <a:t>GTR 270 model:</a:t>
            </a:r>
          </a:p>
          <a:p>
            <a:pPr marL="800100" lvl="3" indent="-342900">
              <a:spcBef>
                <a:spcPts val="1000"/>
              </a:spcBef>
              <a:buSzPct val="100000"/>
            </a:pPr>
            <a:r>
              <a:rPr lang="en-US" sz="2400" dirty="0">
                <a:latin typeface="Frutiger LT Std 45 Light"/>
                <a:ea typeface="MS Mincho"/>
                <a:cs typeface="Arial"/>
              </a:rPr>
              <a:t>Framework</a:t>
            </a:r>
          </a:p>
          <a:p>
            <a:pPr marL="1257300" lvl="4" indent="-342900">
              <a:spcBef>
                <a:spcPts val="1000"/>
              </a:spcBef>
              <a:buSzPct val="100000"/>
            </a:pPr>
            <a:r>
              <a:rPr lang="en-US" sz="2400" dirty="0">
                <a:latin typeface="Frutiger LT Std 45 Light"/>
                <a:ea typeface="MS Mincho"/>
                <a:cs typeface="Arial"/>
              </a:rPr>
              <a:t>fire severity: did fire improve or degrade?</a:t>
            </a:r>
          </a:p>
          <a:p>
            <a:pPr marL="1714500" lvl="5" indent="-342900">
              <a:spcBef>
                <a:spcPts val="1000"/>
              </a:spcBef>
              <a:buSzPct val="100000"/>
            </a:pPr>
            <a:r>
              <a:rPr lang="en-US" sz="2400" dirty="0">
                <a:latin typeface="Frutiger LT Std 45 Light"/>
                <a:ea typeface="MS Mincho"/>
                <a:cs typeface="Arial"/>
              </a:rPr>
              <a:t>Resource values</a:t>
            </a:r>
          </a:p>
          <a:p>
            <a:pPr marL="1714500" lvl="5" indent="-342900">
              <a:spcBef>
                <a:spcPts val="1000"/>
              </a:spcBef>
              <a:buSzPct val="100000"/>
            </a:pPr>
            <a:r>
              <a:rPr lang="en-US" sz="2400" dirty="0">
                <a:latin typeface="Frutiger LT Std 45 Light"/>
                <a:ea typeface="MS Mincho"/>
                <a:cs typeface="Arial"/>
              </a:rPr>
              <a:t>Climate change</a:t>
            </a:r>
          </a:p>
          <a:p>
            <a:pPr marL="1714500" lvl="5" indent="-342900">
              <a:spcBef>
                <a:spcPts val="1000"/>
              </a:spcBef>
              <a:buSzPct val="100000"/>
            </a:pPr>
            <a:endParaRPr lang="en-US" sz="2400" dirty="0">
              <a:latin typeface="Frutiger LT Std 45 Light"/>
              <a:ea typeface="MS Mincho"/>
              <a:cs typeface="Arial"/>
            </a:endParaRPr>
          </a:p>
          <a:p>
            <a:pPr marL="1257300" lvl="4" indent="-342900">
              <a:spcBef>
                <a:spcPts val="1000"/>
              </a:spcBef>
              <a:buSzPct val="100000"/>
            </a:pPr>
            <a:r>
              <a:rPr lang="en-US" sz="2400" dirty="0">
                <a:latin typeface="Frutiger LT Std 45 Light"/>
                <a:ea typeface="MS Mincho"/>
                <a:cs typeface="Arial"/>
              </a:rPr>
              <a:t>Sequoia Groves</a:t>
            </a:r>
          </a:p>
          <a:p>
            <a:pPr marL="1257300" lvl="4" indent="-342900">
              <a:spcBef>
                <a:spcPts val="1000"/>
              </a:spcBef>
              <a:buSzPct val="100000"/>
            </a:pPr>
            <a:r>
              <a:rPr lang="en-US" sz="2400" dirty="0">
                <a:latin typeface="Frutiger LT Std 45 Light"/>
                <a:ea typeface="MS Mincho"/>
                <a:cs typeface="Arial"/>
              </a:rPr>
              <a:t>Fisher habitat corridor</a:t>
            </a:r>
          </a:p>
          <a:p>
            <a:pPr marL="228600" lvl="2">
              <a:spcBef>
                <a:spcPts val="1000"/>
              </a:spcBef>
              <a:buSzPct val="100000"/>
            </a:pPr>
            <a:endParaRPr lang="en-US" sz="2400" dirty="0">
              <a:latin typeface="Frutiger LT Std 45 Light"/>
              <a:ea typeface="MS Mincho"/>
              <a:cs typeface="Arial"/>
            </a:endParaRPr>
          </a:p>
        </p:txBody>
      </p:sp>
      <p:sp>
        <p:nvSpPr>
          <p:cNvPr id="2" name="Title 1">
            <a:extLst>
              <a:ext uri="{FF2B5EF4-FFF2-40B4-BE49-F238E27FC236}">
                <a16:creationId xmlns:a16="http://schemas.microsoft.com/office/drawing/2014/main" id="{4100DA8F-19DB-5F37-1DE6-719F037D7B14}"/>
              </a:ext>
            </a:extLst>
          </p:cNvPr>
          <p:cNvSpPr txBox="1">
            <a:spLocks/>
          </p:cNvSpPr>
          <p:nvPr/>
        </p:nvSpPr>
        <p:spPr>
          <a:xfrm>
            <a:off x="583823" y="0"/>
            <a:ext cx="8797398" cy="829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2">
              <a:spcBef>
                <a:spcPts val="1000"/>
              </a:spcBef>
              <a:buSzPct val="100000"/>
            </a:pPr>
            <a:r>
              <a:rPr lang="en-US" sz="3600" dirty="0">
                <a:solidFill>
                  <a:schemeClr val="bg1"/>
                </a:solidFill>
                <a:effectLst/>
                <a:latin typeface="Frutiger LT Std 45 Light"/>
                <a:ea typeface="MS Mincho"/>
                <a:cs typeface="Arial"/>
              </a:rPr>
              <a:t>Digging Deeper: was it all bad?</a:t>
            </a:r>
          </a:p>
        </p:txBody>
      </p:sp>
      <p:sp>
        <p:nvSpPr>
          <p:cNvPr id="12" name="TextBox 11">
            <a:extLst>
              <a:ext uri="{FF2B5EF4-FFF2-40B4-BE49-F238E27FC236}">
                <a16:creationId xmlns:a16="http://schemas.microsoft.com/office/drawing/2014/main" id="{7C17DD19-207B-CB49-8D7F-AEA3BBB01F82}"/>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11</a:t>
            </a:fld>
            <a:endParaRPr lang="en-US" sz="1200">
              <a:latin typeface="Frutiger LT Std 45 Light" panose="020B0402020204020204" pitchFamily="34" charset="0"/>
            </a:endParaRPr>
          </a:p>
        </p:txBody>
      </p:sp>
      <p:pic>
        <p:nvPicPr>
          <p:cNvPr id="10" name="Picture 6" descr="ah_large_shaded_4c">
            <a:extLst>
              <a:ext uri="{FF2B5EF4-FFF2-40B4-BE49-F238E27FC236}">
                <a16:creationId xmlns:a16="http://schemas.microsoft.com/office/drawing/2014/main" id="{185C6D1D-D2E8-7545-AC4F-F4E1DA6410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1C24E43B-6A96-09E4-EB88-DEDDEDB5B62D}"/>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6" name="TextBox 5">
            <a:extLst>
              <a:ext uri="{FF2B5EF4-FFF2-40B4-BE49-F238E27FC236}">
                <a16:creationId xmlns:a16="http://schemas.microsoft.com/office/drawing/2014/main" id="{65805F29-30F9-C1F6-9DC5-E41EEE33C11A}"/>
              </a:ext>
            </a:extLst>
          </p:cNvPr>
          <p:cNvSpPr txBox="1"/>
          <p:nvPr/>
        </p:nvSpPr>
        <p:spPr>
          <a:xfrm>
            <a:off x="444469" y="6374290"/>
            <a:ext cx="11418689" cy="338554"/>
          </a:xfrm>
          <a:prstGeom prst="rect">
            <a:avLst/>
          </a:prstGeom>
          <a:noFill/>
        </p:spPr>
        <p:txBody>
          <a:bodyPr wrap="square">
            <a:spAutoFit/>
          </a:bodyPr>
          <a:lstStyle/>
          <a:p>
            <a:r>
              <a:rPr lang="en-US" sz="1600" b="0" i="0" u="none" strike="noStrike" baseline="0" dirty="0">
                <a:solidFill>
                  <a:srgbClr val="000000"/>
                </a:solidFill>
                <a:latin typeface="Frutiger LT Std 45 Light" panose="020B0402020204020204" pitchFamily="34" charset="0"/>
              </a:rPr>
              <a:t>Meyer, M.D., White, A., McGregor, E, Faber, K., Green, R., and Eckert, G. 2022. </a:t>
            </a:r>
            <a:r>
              <a:rPr lang="en-US" sz="1600" dirty="0">
                <a:solidFill>
                  <a:srgbClr val="000000"/>
                </a:solidFill>
                <a:latin typeface="Frutiger LT Std 45 Light" panose="020B0402020204020204" pitchFamily="34" charset="0"/>
              </a:rPr>
              <a:t>P</a:t>
            </a:r>
            <a:r>
              <a:rPr lang="en-US" sz="1600" b="0" i="0" u="none" strike="noStrike" baseline="0" dirty="0">
                <a:solidFill>
                  <a:srgbClr val="000000"/>
                </a:solidFill>
                <a:latin typeface="Frutiger LT Std 45 Light" panose="020B0402020204020204" pitchFamily="34" charset="0"/>
              </a:rPr>
              <a:t>ost-fire restoration strategy for the 2021 </a:t>
            </a:r>
            <a:endParaRPr lang="en-US" sz="1600" dirty="0"/>
          </a:p>
        </p:txBody>
      </p:sp>
      <p:pic>
        <p:nvPicPr>
          <p:cNvPr id="7" name="Picture 6">
            <a:extLst>
              <a:ext uri="{FF2B5EF4-FFF2-40B4-BE49-F238E27FC236}">
                <a16:creationId xmlns:a16="http://schemas.microsoft.com/office/drawing/2014/main" id="{A8D057A5-56A5-1374-5D22-271C37C9CD7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83822" y="923710"/>
            <a:ext cx="4398699" cy="5067703"/>
          </a:xfrm>
          <a:prstGeom prst="rect">
            <a:avLst/>
          </a:prstGeom>
        </p:spPr>
      </p:pic>
    </p:spTree>
    <p:extLst>
      <p:ext uri="{BB962C8B-B14F-4D97-AF65-F5344CB8AC3E}">
        <p14:creationId xmlns:p14="http://schemas.microsoft.com/office/powerpoint/2010/main" val="2969590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dirty="0">
                <a:ea typeface="+mn-lt"/>
                <a:cs typeface="+mn-lt"/>
              </a:rPr>
              <a:t>							</a:t>
            </a:r>
            <a:endParaRPr lang="en-US" sz="1200" dirty="0">
              <a:ea typeface="+mn-lt"/>
              <a:cs typeface="+mn-lt"/>
            </a:endParaRPr>
          </a:p>
        </p:txBody>
      </p:sp>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6401726" y="986824"/>
            <a:ext cx="5514186" cy="4790903"/>
          </a:xfrm>
        </p:spPr>
        <p:txBody>
          <a:bodyPr vert="horz" lIns="91440" tIns="45720" rIns="91440" bIns="45720" rtlCol="0" anchor="t">
            <a:noAutofit/>
          </a:bodyPr>
          <a:lstStyle/>
          <a:p>
            <a:pPr>
              <a:spcBef>
                <a:spcPts val="0"/>
              </a:spcBef>
              <a:spcAft>
                <a:spcPts val="0"/>
              </a:spcAft>
            </a:pPr>
            <a:endParaRPr lang="en-US" dirty="0">
              <a:effectLst/>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Fire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Fx</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and fuels development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2800" dirty="0">
                <a:effectLst/>
                <a:latin typeface="Calibri" panose="020F0502020204030204" pitchFamily="34" charset="0"/>
                <a:ea typeface="Times New Roman" panose="02020603050405020304" pitchFamily="18" charset="0"/>
              </a:rPr>
              <a:t>Tony Caprio</a:t>
            </a:r>
            <a:endParaRPr lang="en-US" sz="28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2800" dirty="0">
                <a:effectLst/>
                <a:latin typeface="Calibri" panose="020F0502020204030204" pitchFamily="34" charset="0"/>
                <a:ea typeface="Times New Roman" panose="02020603050405020304" pitchFamily="18" charset="0"/>
              </a:rPr>
              <a:t>Fire Management Handbook (FMH) plots</a:t>
            </a:r>
            <a:endParaRPr lang="en-US" sz="28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2800" dirty="0">
                <a:effectLst/>
                <a:latin typeface="Calibri" panose="020F0502020204030204" pitchFamily="34" charset="0"/>
                <a:ea typeface="Times New Roman" panose="02020603050405020304" pitchFamily="18" charset="0"/>
              </a:rPr>
              <a:t>Kristen Shive</a:t>
            </a:r>
          </a:p>
          <a:p>
            <a:pPr marL="1143000" marR="0" lvl="2" indent="-228600">
              <a:spcBef>
                <a:spcPts val="0"/>
              </a:spcBef>
              <a:spcAft>
                <a:spcPts val="0"/>
              </a:spcAft>
              <a:buSzPts val="1000"/>
              <a:buFont typeface="Wingdings" panose="05000000000000000000" pitchFamily="2" charset="2"/>
              <a:buChar char=""/>
              <a:tabLst>
                <a:tab pos="1371600" algn="l"/>
              </a:tabLst>
            </a:pPr>
            <a:endParaRPr lang="en-US" sz="2800" dirty="0">
              <a:latin typeface="Calibri" panose="020F0502020204030204" pitchFamily="34" charset="0"/>
              <a:ea typeface="Calibri" panose="020F0502020204030204" pitchFamily="34" charset="0"/>
            </a:endParaRPr>
          </a:p>
          <a:p>
            <a:pPr lvl="1">
              <a:spcBef>
                <a:spcPts val="0"/>
              </a:spcBef>
              <a:buSzPts val="1000"/>
              <a:buFont typeface="Wingdings" panose="05000000000000000000" pitchFamily="2" charset="2"/>
              <a:buChar char=""/>
              <a:tabLst>
                <a:tab pos="1371600" algn="l"/>
              </a:tabLst>
            </a:pPr>
            <a:r>
              <a:rPr lang="en-US" sz="3200" dirty="0">
                <a:effectLst/>
                <a:latin typeface="Calibri" panose="020F0502020204030204" pitchFamily="34" charset="0"/>
                <a:ea typeface="Calibri" panose="020F0502020204030204" pitchFamily="34" charset="0"/>
              </a:rPr>
              <a:t>Updating Fire and Fuels Management Plan</a:t>
            </a:r>
          </a:p>
          <a:p>
            <a:pPr marL="228600" lvl="2">
              <a:spcBef>
                <a:spcPts val="1000"/>
              </a:spcBef>
              <a:buSzPct val="100000"/>
            </a:pPr>
            <a:endParaRPr lang="en-US" sz="2400" dirty="0">
              <a:latin typeface="Frutiger LT Std 45 Light"/>
              <a:ea typeface="MS Mincho"/>
              <a:cs typeface="Arial"/>
            </a:endParaRPr>
          </a:p>
        </p:txBody>
      </p:sp>
      <p:sp>
        <p:nvSpPr>
          <p:cNvPr id="2" name="Title 1">
            <a:extLst>
              <a:ext uri="{FF2B5EF4-FFF2-40B4-BE49-F238E27FC236}">
                <a16:creationId xmlns:a16="http://schemas.microsoft.com/office/drawing/2014/main" id="{4100DA8F-19DB-5F37-1DE6-719F037D7B14}"/>
              </a:ext>
            </a:extLst>
          </p:cNvPr>
          <p:cNvSpPr txBox="1">
            <a:spLocks/>
          </p:cNvSpPr>
          <p:nvPr/>
        </p:nvSpPr>
        <p:spPr>
          <a:xfrm>
            <a:off x="583823" y="0"/>
            <a:ext cx="8797398" cy="829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2">
              <a:spcBef>
                <a:spcPts val="1000"/>
              </a:spcBef>
              <a:buSzPct val="100000"/>
            </a:pPr>
            <a:r>
              <a:rPr lang="en-US" sz="3600" dirty="0">
                <a:solidFill>
                  <a:schemeClr val="bg1"/>
                </a:solidFill>
                <a:effectLst/>
                <a:latin typeface="Frutiger LT Std 45 Light"/>
                <a:ea typeface="MS Mincho"/>
                <a:cs typeface="Arial"/>
              </a:rPr>
              <a:t>Fuels Development and Treatments</a:t>
            </a:r>
          </a:p>
        </p:txBody>
      </p:sp>
      <p:sp>
        <p:nvSpPr>
          <p:cNvPr id="12" name="TextBox 11">
            <a:extLst>
              <a:ext uri="{FF2B5EF4-FFF2-40B4-BE49-F238E27FC236}">
                <a16:creationId xmlns:a16="http://schemas.microsoft.com/office/drawing/2014/main" id="{7C17DD19-207B-CB49-8D7F-AEA3BBB01F82}"/>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12</a:t>
            </a:fld>
            <a:endParaRPr lang="en-US" sz="1200">
              <a:latin typeface="Frutiger LT Std 45 Light" panose="020B0402020204020204" pitchFamily="34" charset="0"/>
            </a:endParaRPr>
          </a:p>
        </p:txBody>
      </p:sp>
      <p:pic>
        <p:nvPicPr>
          <p:cNvPr id="10" name="Picture 6" descr="ah_large_shaded_4c">
            <a:extLst>
              <a:ext uri="{FF2B5EF4-FFF2-40B4-BE49-F238E27FC236}">
                <a16:creationId xmlns:a16="http://schemas.microsoft.com/office/drawing/2014/main" id="{185C6D1D-D2E8-7545-AC4F-F4E1DA6410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1C24E43B-6A96-09E4-EB88-DEDDEDB5B62D}"/>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6" name="TextBox 5">
            <a:extLst>
              <a:ext uri="{FF2B5EF4-FFF2-40B4-BE49-F238E27FC236}">
                <a16:creationId xmlns:a16="http://schemas.microsoft.com/office/drawing/2014/main" id="{65805F29-30F9-C1F6-9DC5-E41EEE33C11A}"/>
              </a:ext>
            </a:extLst>
          </p:cNvPr>
          <p:cNvSpPr txBox="1"/>
          <p:nvPr/>
        </p:nvSpPr>
        <p:spPr>
          <a:xfrm>
            <a:off x="497223" y="6240770"/>
            <a:ext cx="11418689" cy="646331"/>
          </a:xfrm>
          <a:prstGeom prst="rect">
            <a:avLst/>
          </a:prstGeom>
          <a:noFill/>
        </p:spPr>
        <p:txBody>
          <a:bodyPr wrap="square">
            <a:spAutoFit/>
          </a:bodyPr>
          <a:lstStyle/>
          <a:p>
            <a:r>
              <a:rPr lang="en-US" sz="1800" b="0" i="0" u="none" strike="noStrike" baseline="0" dirty="0">
                <a:solidFill>
                  <a:srgbClr val="000000"/>
                </a:solidFill>
                <a:latin typeface="Frutiger LT Std 45 Light" panose="020B0402020204020204" pitchFamily="34" charset="0"/>
              </a:rPr>
              <a:t>Meyer, M.D., White, A., McGregor, E, Faber, K., Green, R., and Eckert, G. 2022. </a:t>
            </a:r>
            <a:r>
              <a:rPr lang="en-US" dirty="0">
                <a:solidFill>
                  <a:srgbClr val="000000"/>
                </a:solidFill>
                <a:latin typeface="Frutiger LT Std 45 Light" panose="020B0402020204020204" pitchFamily="34" charset="0"/>
              </a:rPr>
              <a:t>P</a:t>
            </a:r>
            <a:r>
              <a:rPr lang="en-US" sz="1800" b="0" i="0" u="none" strike="noStrike" baseline="0" dirty="0">
                <a:solidFill>
                  <a:srgbClr val="000000"/>
                </a:solidFill>
                <a:latin typeface="Frutiger LT Std 45 Light" panose="020B0402020204020204" pitchFamily="34" charset="0"/>
              </a:rPr>
              <a:t>ost-fire restoration strategy for the 2021 </a:t>
            </a:r>
            <a:endParaRPr lang="en-US" dirty="0"/>
          </a:p>
        </p:txBody>
      </p:sp>
      <p:pic>
        <p:nvPicPr>
          <p:cNvPr id="13" name="Picture 12" descr="A group of people walking through a forest&#10;&#10;Description automatically generated with medium confidence">
            <a:extLst>
              <a:ext uri="{FF2B5EF4-FFF2-40B4-BE49-F238E27FC236}">
                <a16:creationId xmlns:a16="http://schemas.microsoft.com/office/drawing/2014/main" id="{8AC9E408-EC6E-E041-2E03-93D2A05E0E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55" y="984633"/>
            <a:ext cx="6387871" cy="4790903"/>
          </a:xfrm>
          <a:prstGeom prst="rect">
            <a:avLst/>
          </a:prstGeom>
        </p:spPr>
      </p:pic>
    </p:spTree>
    <p:extLst>
      <p:ext uri="{BB962C8B-B14F-4D97-AF65-F5344CB8AC3E}">
        <p14:creationId xmlns:p14="http://schemas.microsoft.com/office/powerpoint/2010/main" val="3251743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dirty="0">
                <a:ea typeface="+mn-lt"/>
                <a:cs typeface="+mn-lt"/>
              </a:rPr>
              <a:t>							</a:t>
            </a:r>
            <a:endParaRPr lang="en-US" sz="1200" dirty="0">
              <a:ea typeface="+mn-lt"/>
              <a:cs typeface="+mn-lt"/>
            </a:endParaRPr>
          </a:p>
        </p:txBody>
      </p:sp>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4982522" y="1303453"/>
            <a:ext cx="7019990" cy="4790903"/>
          </a:xfrm>
        </p:spPr>
        <p:txBody>
          <a:bodyPr vert="horz" lIns="91440" tIns="45720" rIns="91440" bIns="45720" rtlCol="0" anchor="t">
            <a:noAutofit/>
          </a:bodyPr>
          <a:lstStyle/>
          <a:p>
            <a:pPr marL="228600" lvl="2">
              <a:spcBef>
                <a:spcPts val="1000"/>
              </a:spcBef>
              <a:buSzPct val="100000"/>
            </a:pPr>
            <a:r>
              <a:rPr lang="en-US" sz="2400" dirty="0">
                <a:latin typeface="Frutiger LT Std 45 Light"/>
                <a:ea typeface="MS Mincho"/>
                <a:cs typeface="Arial"/>
              </a:rPr>
              <a:t>Components:</a:t>
            </a:r>
          </a:p>
          <a:p>
            <a:pPr marL="685800" lvl="3">
              <a:spcBef>
                <a:spcPts val="1000"/>
              </a:spcBef>
              <a:buSzPct val="100000"/>
            </a:pPr>
            <a:r>
              <a:rPr lang="en-US" sz="2000" dirty="0">
                <a:effectLst/>
                <a:latin typeface="Frutiger LT Std 45 Light"/>
                <a:ea typeface="MS Mincho"/>
                <a:cs typeface="Arial"/>
              </a:rPr>
              <a:t>RAVG analysis</a:t>
            </a:r>
          </a:p>
          <a:p>
            <a:pPr marL="685800" lvl="3">
              <a:spcBef>
                <a:spcPts val="1000"/>
              </a:spcBef>
              <a:buSzPct val="100000"/>
            </a:pPr>
            <a:r>
              <a:rPr lang="en-US" sz="2000" dirty="0">
                <a:effectLst/>
                <a:latin typeface="Frutiger LT Std 45 Light"/>
                <a:ea typeface="MS Mincho"/>
                <a:cs typeface="Arial"/>
              </a:rPr>
              <a:t>Mortality of reproductive SEGI </a:t>
            </a:r>
          </a:p>
          <a:p>
            <a:pPr marL="685800" lvl="3">
              <a:spcBef>
                <a:spcPts val="1000"/>
              </a:spcBef>
              <a:buSzPct val="100000"/>
            </a:pPr>
            <a:r>
              <a:rPr lang="en-US" sz="2000" dirty="0">
                <a:latin typeface="Frutiger LT Std 45 Light"/>
                <a:ea typeface="MS Mincho"/>
                <a:cs typeface="Arial"/>
              </a:rPr>
              <a:t>Regeneration Surveys</a:t>
            </a:r>
          </a:p>
          <a:p>
            <a:pPr marL="685800" lvl="3">
              <a:spcBef>
                <a:spcPts val="1000"/>
              </a:spcBef>
              <a:buSzPct val="100000"/>
            </a:pPr>
            <a:r>
              <a:rPr lang="en-US" sz="2000" dirty="0">
                <a:effectLst/>
                <a:latin typeface="Frutiger LT Std 45 Light"/>
                <a:ea typeface="MS Mincho"/>
                <a:cs typeface="Arial"/>
              </a:rPr>
              <a:t>C</a:t>
            </a:r>
            <a:r>
              <a:rPr lang="en-US" sz="2000" dirty="0">
                <a:latin typeface="Frutiger LT Std 45 Light"/>
                <a:ea typeface="MS Mincho"/>
                <a:cs typeface="Arial"/>
              </a:rPr>
              <a:t>limate Assessment</a:t>
            </a:r>
            <a:endParaRPr lang="en-US" sz="2000" dirty="0">
              <a:effectLst/>
              <a:latin typeface="Frutiger LT Std 45 Light"/>
              <a:ea typeface="MS Mincho"/>
              <a:cs typeface="Arial"/>
            </a:endParaRPr>
          </a:p>
          <a:p>
            <a:pPr marL="228600" lvl="2">
              <a:spcBef>
                <a:spcPts val="1000"/>
              </a:spcBef>
              <a:buSzPct val="100000"/>
            </a:pPr>
            <a:r>
              <a:rPr lang="en-US" sz="2400" dirty="0">
                <a:latin typeface="Frutiger LT Std 45 Light"/>
                <a:ea typeface="MS Mincho"/>
                <a:cs typeface="Arial"/>
              </a:rPr>
              <a:t>How many seedlings is enough?</a:t>
            </a:r>
          </a:p>
          <a:p>
            <a:pPr marL="685800" lvl="3">
              <a:spcBef>
                <a:spcPts val="1000"/>
              </a:spcBef>
              <a:buSzPct val="100000"/>
            </a:pPr>
            <a:r>
              <a:rPr lang="en-US" sz="2000" dirty="0">
                <a:latin typeface="Frutiger LT Std 45 Light"/>
                <a:ea typeface="MS Mincho"/>
                <a:cs typeface="Arial"/>
              </a:rPr>
              <a:t>Compare current condition to reference densities from previous prescribed fires.</a:t>
            </a:r>
          </a:p>
          <a:p>
            <a:pPr marL="228600" lvl="2">
              <a:spcBef>
                <a:spcPts val="1000"/>
              </a:spcBef>
              <a:buSzPct val="100000"/>
            </a:pPr>
            <a:endParaRPr lang="en-US" sz="2400" dirty="0">
              <a:latin typeface="Frutiger LT Std 45 Light"/>
              <a:ea typeface="MS Mincho"/>
              <a:cs typeface="Arial"/>
            </a:endParaRPr>
          </a:p>
          <a:p>
            <a:pPr marL="228600" lvl="2">
              <a:spcBef>
                <a:spcPts val="1000"/>
              </a:spcBef>
              <a:buSzPct val="100000"/>
            </a:pPr>
            <a:r>
              <a:rPr lang="en-US" sz="2400" dirty="0">
                <a:effectLst/>
                <a:latin typeface="Frutiger LT Std 45 Light"/>
                <a:ea typeface="MS Mincho"/>
                <a:cs typeface="Arial"/>
              </a:rPr>
              <a:t>York et</a:t>
            </a:r>
            <a:r>
              <a:rPr lang="en-US" sz="2400" dirty="0">
                <a:latin typeface="Frutiger LT Std 45 Light"/>
                <a:ea typeface="MS Mincho"/>
                <a:cs typeface="Arial"/>
              </a:rPr>
              <a:t> al (2013): SEGI with Rx Fire are replacing themselves, therefore…</a:t>
            </a:r>
          </a:p>
          <a:p>
            <a:pPr marL="228600" lvl="2">
              <a:spcBef>
                <a:spcPts val="1000"/>
              </a:spcBef>
              <a:buSzPct val="100000"/>
            </a:pPr>
            <a:endParaRPr lang="en-US" sz="2400" dirty="0">
              <a:latin typeface="Frutiger LT Std 45 Light"/>
              <a:ea typeface="MS Mincho"/>
              <a:cs typeface="Arial"/>
            </a:endParaRPr>
          </a:p>
          <a:p>
            <a:pPr marL="228600" lvl="2">
              <a:spcBef>
                <a:spcPts val="1000"/>
              </a:spcBef>
              <a:buSzPct val="100000"/>
            </a:pPr>
            <a:r>
              <a:rPr lang="en-US" sz="2400" dirty="0">
                <a:latin typeface="Frutiger LT Std 45 Light"/>
                <a:ea typeface="MS Mincho"/>
                <a:cs typeface="Arial"/>
              </a:rPr>
              <a:t>Prescribed fire data as year1 &amp; 2 reference densities</a:t>
            </a:r>
            <a:endParaRPr lang="en-US" sz="2400" dirty="0">
              <a:latin typeface="Frutiger LT Std 45 Light" panose="020B0402020204020204" pitchFamily="34" charset="0"/>
              <a:ea typeface="MS Mincho" panose="02020609040205080304" pitchFamily="49" charset="-128"/>
              <a:cs typeface="Arial" panose="020B0604020202020204" pitchFamily="34" charset="0"/>
            </a:endParaRPr>
          </a:p>
        </p:txBody>
      </p:sp>
      <p:pic>
        <p:nvPicPr>
          <p:cNvPr id="7" name="Picture 6" descr="Decision Tree the NPS would use for replanting severely burned areas.">
            <a:extLst>
              <a:ext uri="{FF2B5EF4-FFF2-40B4-BE49-F238E27FC236}">
                <a16:creationId xmlns:a16="http://schemas.microsoft.com/office/drawing/2014/main" id="{899B08D2-15C2-BAEF-C2E5-E830274943A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74889" y="986743"/>
            <a:ext cx="3981957" cy="5729245"/>
          </a:xfrm>
          <a:prstGeom prst="rect">
            <a:avLst/>
          </a:prstGeom>
        </p:spPr>
      </p:pic>
      <p:sp>
        <p:nvSpPr>
          <p:cNvPr id="2" name="Title 1">
            <a:extLst>
              <a:ext uri="{FF2B5EF4-FFF2-40B4-BE49-F238E27FC236}">
                <a16:creationId xmlns:a16="http://schemas.microsoft.com/office/drawing/2014/main" id="{4100DA8F-19DB-5F37-1DE6-719F037D7B14}"/>
              </a:ext>
            </a:extLst>
          </p:cNvPr>
          <p:cNvSpPr txBox="1">
            <a:spLocks/>
          </p:cNvSpPr>
          <p:nvPr/>
        </p:nvSpPr>
        <p:spPr>
          <a:xfrm>
            <a:off x="583823" y="0"/>
            <a:ext cx="8797398" cy="829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2">
              <a:spcBef>
                <a:spcPts val="1000"/>
              </a:spcBef>
              <a:buSzPct val="100000"/>
            </a:pPr>
            <a:r>
              <a:rPr lang="en-US" sz="3600" dirty="0">
                <a:solidFill>
                  <a:schemeClr val="bg1"/>
                </a:solidFill>
                <a:effectLst/>
                <a:latin typeface="Frutiger LT Std 45 Light"/>
                <a:ea typeface="MS Mincho"/>
                <a:cs typeface="Arial"/>
              </a:rPr>
              <a:t>Decision Tree</a:t>
            </a:r>
          </a:p>
        </p:txBody>
      </p:sp>
      <p:sp>
        <p:nvSpPr>
          <p:cNvPr id="12" name="TextBox 11">
            <a:extLst>
              <a:ext uri="{FF2B5EF4-FFF2-40B4-BE49-F238E27FC236}">
                <a16:creationId xmlns:a16="http://schemas.microsoft.com/office/drawing/2014/main" id="{7C17DD19-207B-CB49-8D7F-AEA3BBB01F82}"/>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13</a:t>
            </a:fld>
            <a:endParaRPr lang="en-US" sz="1200">
              <a:latin typeface="Frutiger LT Std 45 Light" panose="020B0402020204020204" pitchFamily="34" charset="0"/>
            </a:endParaRPr>
          </a:p>
        </p:txBody>
      </p:sp>
      <p:pic>
        <p:nvPicPr>
          <p:cNvPr id="10" name="Picture 6" descr="ah_large_shaded_4c">
            <a:extLst>
              <a:ext uri="{FF2B5EF4-FFF2-40B4-BE49-F238E27FC236}">
                <a16:creationId xmlns:a16="http://schemas.microsoft.com/office/drawing/2014/main" id="{185C6D1D-D2E8-7545-AC4F-F4E1DA6410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1C24E43B-6A96-09E4-EB88-DEDDEDB5B62D}"/>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Tree>
    <p:extLst>
      <p:ext uri="{BB962C8B-B14F-4D97-AF65-F5344CB8AC3E}">
        <p14:creationId xmlns:p14="http://schemas.microsoft.com/office/powerpoint/2010/main" val="3232086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dirty="0">
                <a:ea typeface="+mn-lt"/>
                <a:cs typeface="+mn-lt"/>
              </a:rPr>
              <a:t>							</a:t>
            </a:r>
            <a:endParaRPr lang="en-US" sz="1200" dirty="0">
              <a:ea typeface="+mn-lt"/>
              <a:cs typeface="+mn-lt"/>
            </a:endParaRPr>
          </a:p>
        </p:txBody>
      </p:sp>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3875101" y="1535225"/>
            <a:ext cx="4704538" cy="4790903"/>
          </a:xfrm>
        </p:spPr>
        <p:txBody>
          <a:bodyPr vert="horz" lIns="91440" tIns="45720" rIns="91440" bIns="45720" rtlCol="0" anchor="t">
            <a:noAutofit/>
          </a:bodyPr>
          <a:lstStyle/>
          <a:p>
            <a:pPr marL="1143000" marR="0" lvl="2" indent="-228600">
              <a:spcBef>
                <a:spcPts val="0"/>
              </a:spcBef>
              <a:spcAft>
                <a:spcPts val="0"/>
              </a:spcAft>
              <a:buSzPts val="1000"/>
              <a:buFont typeface="Wingdings" panose="05000000000000000000" pitchFamily="2" charset="2"/>
              <a:buChar char=""/>
              <a:tabLst>
                <a:tab pos="1371600" algn="l"/>
              </a:tabLst>
            </a:pPr>
            <a:endParaRPr lang="en-US" dirty="0">
              <a:latin typeface="Calibri" panose="020F0502020204030204" pitchFamily="34" charset="0"/>
              <a:ea typeface="Times New Roman" panose="02020603050405020304" pitchFamily="18" charset="0"/>
            </a:endParaRPr>
          </a:p>
          <a:p>
            <a:pPr marL="0" marR="0" lvl="2" indent="0">
              <a:spcBef>
                <a:spcPts val="0"/>
              </a:spcBef>
              <a:spcAft>
                <a:spcPts val="0"/>
              </a:spcAft>
              <a:buSzPts val="1000"/>
              <a:buNone/>
              <a:tabLst>
                <a:tab pos="1371600" algn="l"/>
              </a:tabLst>
            </a:pPr>
            <a:r>
              <a:rPr lang="en-US" sz="2800" dirty="0">
                <a:effectLst/>
                <a:latin typeface="Calibri" panose="020F0502020204030204" pitchFamily="34" charset="0"/>
                <a:ea typeface="Times New Roman" panose="02020603050405020304" pitchFamily="18" charset="0"/>
              </a:rPr>
              <a:t>Funding support: NPS Inventory and Monitoring: Inventory program </a:t>
            </a:r>
          </a:p>
          <a:p>
            <a:pPr lvl="1">
              <a:spcBef>
                <a:spcPts val="0"/>
              </a:spcBef>
              <a:buSzPts val="1000"/>
              <a:buFont typeface="Wingdings" panose="05000000000000000000" pitchFamily="2" charset="2"/>
              <a:buChar char=""/>
              <a:tabLst>
                <a:tab pos="1371600" algn="l"/>
              </a:tabLst>
            </a:pPr>
            <a:r>
              <a:rPr lang="en-US" dirty="0">
                <a:effectLst/>
                <a:latin typeface="Calibri" panose="020F0502020204030204" pitchFamily="34" charset="0"/>
                <a:ea typeface="Times New Roman" panose="02020603050405020304" pitchFamily="18" charset="0"/>
              </a:rPr>
              <a:t>giant sequoias and fisher immediately after Castle fire </a:t>
            </a:r>
          </a:p>
          <a:p>
            <a:pPr lvl="1">
              <a:spcBef>
                <a:spcPts val="0"/>
              </a:spcBef>
              <a:buSzPts val="1000"/>
              <a:buFont typeface="Wingdings" panose="05000000000000000000" pitchFamily="2" charset="2"/>
              <a:buChar char=""/>
              <a:tabLst>
                <a:tab pos="1371600" algn="l"/>
              </a:tabLst>
            </a:pPr>
            <a:r>
              <a:rPr lang="en-US" dirty="0">
                <a:effectLst/>
                <a:latin typeface="Calibri" panose="020F0502020204030204" pitchFamily="34" charset="0"/>
                <a:ea typeface="Times New Roman" panose="02020603050405020304" pitchFamily="18" charset="0"/>
              </a:rPr>
              <a:t>and mixed conifer (immediately after KNP complex) and Fisher (immediately after Castle fire)</a:t>
            </a:r>
            <a:endParaRPr lang="en-US" dirty="0">
              <a:effectLst/>
              <a:latin typeface="Calibri" panose="020F0502020204030204" pitchFamily="34" charset="0"/>
              <a:ea typeface="Calibri" panose="020F0502020204030204" pitchFamily="34" charset="0"/>
            </a:endParaRPr>
          </a:p>
        </p:txBody>
      </p:sp>
      <p:sp>
        <p:nvSpPr>
          <p:cNvPr id="2" name="Title 1">
            <a:extLst>
              <a:ext uri="{FF2B5EF4-FFF2-40B4-BE49-F238E27FC236}">
                <a16:creationId xmlns:a16="http://schemas.microsoft.com/office/drawing/2014/main" id="{4100DA8F-19DB-5F37-1DE6-719F037D7B14}"/>
              </a:ext>
            </a:extLst>
          </p:cNvPr>
          <p:cNvSpPr txBox="1">
            <a:spLocks/>
          </p:cNvSpPr>
          <p:nvPr/>
        </p:nvSpPr>
        <p:spPr>
          <a:xfrm>
            <a:off x="583823" y="0"/>
            <a:ext cx="8797398" cy="829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2">
              <a:spcBef>
                <a:spcPts val="1000"/>
              </a:spcBef>
              <a:buSzPct val="100000"/>
            </a:pPr>
            <a:r>
              <a:rPr lang="en-US" sz="3600" dirty="0">
                <a:solidFill>
                  <a:schemeClr val="bg1"/>
                </a:solidFill>
                <a:effectLst/>
                <a:latin typeface="Frutiger LT Std 45 Light"/>
                <a:ea typeface="MS Mincho"/>
                <a:cs typeface="Arial"/>
              </a:rPr>
              <a:t>Sequoia Mortality and Regeneration</a:t>
            </a:r>
          </a:p>
        </p:txBody>
      </p:sp>
      <p:sp>
        <p:nvSpPr>
          <p:cNvPr id="12" name="TextBox 11">
            <a:extLst>
              <a:ext uri="{FF2B5EF4-FFF2-40B4-BE49-F238E27FC236}">
                <a16:creationId xmlns:a16="http://schemas.microsoft.com/office/drawing/2014/main" id="{7C17DD19-207B-CB49-8D7F-AEA3BBB01F82}"/>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14</a:t>
            </a:fld>
            <a:endParaRPr lang="en-US" sz="1200">
              <a:latin typeface="Frutiger LT Std 45 Light" panose="020B0402020204020204" pitchFamily="34" charset="0"/>
            </a:endParaRPr>
          </a:p>
        </p:txBody>
      </p:sp>
      <p:pic>
        <p:nvPicPr>
          <p:cNvPr id="10" name="Picture 6" descr="ah_large_shaded_4c">
            <a:extLst>
              <a:ext uri="{FF2B5EF4-FFF2-40B4-BE49-F238E27FC236}">
                <a16:creationId xmlns:a16="http://schemas.microsoft.com/office/drawing/2014/main" id="{185C6D1D-D2E8-7545-AC4F-F4E1DA6410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1C24E43B-6A96-09E4-EB88-DEDDEDB5B62D}"/>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pic>
        <p:nvPicPr>
          <p:cNvPr id="9" name="Picture 8" descr="A person standing next to a large tree&#10;&#10;Description automatically generated with low confidence">
            <a:extLst>
              <a:ext uri="{FF2B5EF4-FFF2-40B4-BE49-F238E27FC236}">
                <a16:creationId xmlns:a16="http://schemas.microsoft.com/office/drawing/2014/main" id="{383ED938-C75B-1F98-D668-ECE7394C35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711" y="954740"/>
            <a:ext cx="3711390" cy="4948519"/>
          </a:xfrm>
          <a:prstGeom prst="rect">
            <a:avLst/>
          </a:prstGeom>
        </p:spPr>
      </p:pic>
      <p:pic>
        <p:nvPicPr>
          <p:cNvPr id="14" name="Picture 13" descr="A picture containing ground, outdoor, black, pile&#10;&#10;Description automatically generated">
            <a:extLst>
              <a:ext uri="{FF2B5EF4-FFF2-40B4-BE49-F238E27FC236}">
                <a16:creationId xmlns:a16="http://schemas.microsoft.com/office/drawing/2014/main" id="{6ABE47EB-5585-FFED-FE4D-5ACBE19258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7998614" y="1532952"/>
            <a:ext cx="4648200" cy="3486150"/>
          </a:xfrm>
          <a:prstGeom prst="rect">
            <a:avLst/>
          </a:prstGeom>
        </p:spPr>
      </p:pic>
    </p:spTree>
    <p:extLst>
      <p:ext uri="{BB962C8B-B14F-4D97-AF65-F5344CB8AC3E}">
        <p14:creationId xmlns:p14="http://schemas.microsoft.com/office/powerpoint/2010/main" val="3178696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dirty="0">
                <a:ea typeface="+mn-lt"/>
                <a:cs typeface="+mn-lt"/>
              </a:rPr>
              <a:t>							</a:t>
            </a:r>
            <a:endParaRPr lang="en-US" sz="1200" dirty="0">
              <a:ea typeface="+mn-lt"/>
              <a:cs typeface="+mn-lt"/>
            </a:endParaRPr>
          </a:p>
        </p:txBody>
      </p:sp>
      <p:sp>
        <p:nvSpPr>
          <p:cNvPr id="2" name="Title 1">
            <a:extLst>
              <a:ext uri="{FF2B5EF4-FFF2-40B4-BE49-F238E27FC236}">
                <a16:creationId xmlns:a16="http://schemas.microsoft.com/office/drawing/2014/main" id="{4100DA8F-19DB-5F37-1DE6-719F037D7B14}"/>
              </a:ext>
            </a:extLst>
          </p:cNvPr>
          <p:cNvSpPr txBox="1">
            <a:spLocks/>
          </p:cNvSpPr>
          <p:nvPr/>
        </p:nvSpPr>
        <p:spPr>
          <a:xfrm>
            <a:off x="583823" y="0"/>
            <a:ext cx="8797398" cy="829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2">
              <a:spcBef>
                <a:spcPts val="1000"/>
              </a:spcBef>
              <a:buSzPct val="100000"/>
            </a:pPr>
            <a:r>
              <a:rPr lang="en-US" sz="3600" dirty="0">
                <a:solidFill>
                  <a:schemeClr val="bg1"/>
                </a:solidFill>
                <a:effectLst/>
                <a:latin typeface="Frutiger LT Std 45 Light"/>
                <a:ea typeface="MS Mincho"/>
                <a:cs typeface="Arial"/>
              </a:rPr>
              <a:t>Sequoia Mortality and Regeneration</a:t>
            </a:r>
          </a:p>
        </p:txBody>
      </p:sp>
      <p:sp>
        <p:nvSpPr>
          <p:cNvPr id="12" name="TextBox 11">
            <a:extLst>
              <a:ext uri="{FF2B5EF4-FFF2-40B4-BE49-F238E27FC236}">
                <a16:creationId xmlns:a16="http://schemas.microsoft.com/office/drawing/2014/main" id="{7C17DD19-207B-CB49-8D7F-AEA3BBB01F82}"/>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15</a:t>
            </a:fld>
            <a:endParaRPr lang="en-US" sz="1200">
              <a:latin typeface="Frutiger LT Std 45 Light" panose="020B0402020204020204" pitchFamily="34" charset="0"/>
            </a:endParaRPr>
          </a:p>
        </p:txBody>
      </p:sp>
      <p:pic>
        <p:nvPicPr>
          <p:cNvPr id="10" name="Picture 6" descr="ah_large_shaded_4c">
            <a:extLst>
              <a:ext uri="{FF2B5EF4-FFF2-40B4-BE49-F238E27FC236}">
                <a16:creationId xmlns:a16="http://schemas.microsoft.com/office/drawing/2014/main" id="{185C6D1D-D2E8-7545-AC4F-F4E1DA6410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1C24E43B-6A96-09E4-EB88-DEDDEDB5B62D}"/>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4" name="TextBox 3">
            <a:extLst>
              <a:ext uri="{FF2B5EF4-FFF2-40B4-BE49-F238E27FC236}">
                <a16:creationId xmlns:a16="http://schemas.microsoft.com/office/drawing/2014/main" id="{27D8C855-E1BC-E6E6-5173-C0AB40E52CC6}"/>
              </a:ext>
            </a:extLst>
          </p:cNvPr>
          <p:cNvSpPr txBox="1"/>
          <p:nvPr/>
        </p:nvSpPr>
        <p:spPr>
          <a:xfrm>
            <a:off x="609600" y="5903893"/>
            <a:ext cx="11418689" cy="954107"/>
          </a:xfrm>
          <a:prstGeom prst="rect">
            <a:avLst/>
          </a:prstGeom>
          <a:noFill/>
        </p:spPr>
        <p:txBody>
          <a:bodyPr wrap="square">
            <a:spAutoFit/>
          </a:bodyPr>
          <a:lstStyle/>
          <a:p>
            <a:r>
              <a:rPr lang="en-US" sz="1400" b="0" i="0" u="none" strike="noStrike" baseline="0" dirty="0">
                <a:solidFill>
                  <a:srgbClr val="000000"/>
                </a:solidFill>
                <a:latin typeface="Frutiger LT Std 45 Light" panose="020B0402020204020204" pitchFamily="34" charset="0"/>
              </a:rPr>
              <a:t>Meyer, Marc D., David Soderberg, Adrian Das, Christy Brigham, and Rebecca Wayman. 2023. KNP Complex Post-Fire Regeneration Assessment</a:t>
            </a:r>
          </a:p>
          <a:p>
            <a:endParaRPr lang="en-US" sz="1400" b="0" i="0" u="none" strike="noStrike" baseline="0" dirty="0">
              <a:solidFill>
                <a:srgbClr val="000000"/>
              </a:solidFill>
              <a:latin typeface="Frutiger LT Std 45 Light" panose="020B0402020204020204" pitchFamily="34" charset="0"/>
            </a:endParaRPr>
          </a:p>
          <a:p>
            <a:r>
              <a:rPr lang="en-US" sz="1400" b="0" i="0" u="none" strike="noStrike" baseline="0" dirty="0">
                <a:solidFill>
                  <a:srgbClr val="000000"/>
                </a:solidFill>
                <a:latin typeface="Frutiger LT Std 45 Light" panose="020B0402020204020204" pitchFamily="34" charset="0"/>
              </a:rPr>
              <a:t>Soderberg, David, Das, Adrian J., Stephenson, Nathan L., Meyer, Marc D., Brigham, Christy A., and Flickinger, Joshua. 2023. Assessing giant sequoia (</a:t>
            </a:r>
            <a:r>
              <a:rPr lang="en-US" sz="1400" b="0" i="1" u="none" strike="noStrike" baseline="0" dirty="0">
                <a:solidFill>
                  <a:srgbClr val="000000"/>
                </a:solidFill>
                <a:latin typeface="Frutiger LT Std 45 Light" panose="020B0402020204020204" pitchFamily="34" charset="0"/>
              </a:rPr>
              <a:t>Sequoiadendron </a:t>
            </a:r>
            <a:r>
              <a:rPr lang="en-US" sz="1400" b="0" i="1" u="none" strike="noStrike" baseline="0" dirty="0" err="1">
                <a:solidFill>
                  <a:srgbClr val="000000"/>
                </a:solidFill>
                <a:latin typeface="Frutiger LT Std 45 Light" panose="020B0402020204020204" pitchFamily="34" charset="0"/>
              </a:rPr>
              <a:t>giganteum</a:t>
            </a:r>
            <a:r>
              <a:rPr lang="en-US" sz="1400" b="0" i="0" u="none" strike="noStrike" baseline="0" dirty="0">
                <a:solidFill>
                  <a:srgbClr val="000000"/>
                </a:solidFill>
                <a:latin typeface="Frutiger LT Std 45 Light" panose="020B0402020204020204" pitchFamily="34" charset="0"/>
              </a:rPr>
              <a:t>) mortality and recruitment </a:t>
            </a:r>
            <a:endParaRPr lang="en-US" sz="1400" dirty="0"/>
          </a:p>
        </p:txBody>
      </p:sp>
      <p:pic>
        <p:nvPicPr>
          <p:cNvPr id="7" name="Picture 8">
            <a:extLst>
              <a:ext uri="{FF2B5EF4-FFF2-40B4-BE49-F238E27FC236}">
                <a16:creationId xmlns:a16="http://schemas.microsoft.com/office/drawing/2014/main" id="{C8A49752-4E3E-436F-DE0A-43CDB3350C1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08"/>
          <a:stretch/>
        </p:blipFill>
        <p:spPr>
          <a:xfrm>
            <a:off x="7531579" y="811867"/>
            <a:ext cx="4559203" cy="5092026"/>
          </a:xfrm>
          <a:prstGeom prst="rect">
            <a:avLst/>
          </a:prstGeom>
        </p:spPr>
      </p:pic>
      <p:pic>
        <p:nvPicPr>
          <p:cNvPr id="16" name="Picture 5">
            <a:extLst>
              <a:ext uri="{FF2B5EF4-FFF2-40B4-BE49-F238E27FC236}">
                <a16:creationId xmlns:a16="http://schemas.microsoft.com/office/drawing/2014/main" id="{794F1821-0130-96F6-CF50-1E80BD1EF59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6751" y="811867"/>
            <a:ext cx="4522449" cy="5064069"/>
          </a:xfrm>
          <a:prstGeom prst="rect">
            <a:avLst/>
          </a:prstGeom>
        </p:spPr>
      </p:pic>
      <p:sp>
        <p:nvSpPr>
          <p:cNvPr id="18" name="TextBox 17">
            <a:extLst>
              <a:ext uri="{FF2B5EF4-FFF2-40B4-BE49-F238E27FC236}">
                <a16:creationId xmlns:a16="http://schemas.microsoft.com/office/drawing/2014/main" id="{094EE566-05F9-1DE8-F270-B305CEB818BF}"/>
              </a:ext>
            </a:extLst>
          </p:cNvPr>
          <p:cNvSpPr txBox="1"/>
          <p:nvPr/>
        </p:nvSpPr>
        <p:spPr>
          <a:xfrm>
            <a:off x="4660422" y="1057587"/>
            <a:ext cx="2871157" cy="4247317"/>
          </a:xfrm>
          <a:prstGeom prst="rect">
            <a:avLst/>
          </a:prstGeom>
          <a:noFill/>
        </p:spPr>
        <p:txBody>
          <a:bodyPr wrap="square">
            <a:spAutoFit/>
          </a:bodyPr>
          <a:lstStyle/>
          <a:p>
            <a:pPr algn="l"/>
            <a:r>
              <a:rPr lang="en-US" kern="0" dirty="0">
                <a:latin typeface="Frutiger LT Std 45 Light"/>
              </a:rPr>
              <a:t>Are there living reproductive trees?</a:t>
            </a:r>
          </a:p>
          <a:p>
            <a:pPr algn="l"/>
            <a:endParaRPr lang="en-US" kern="0" dirty="0">
              <a:latin typeface="Frutiger LT Std 45 Light"/>
            </a:endParaRPr>
          </a:p>
          <a:p>
            <a:pPr algn="l"/>
            <a:endParaRPr lang="en-US" kern="0" dirty="0">
              <a:latin typeface="Frutiger LT Std 45 Light"/>
            </a:endParaRPr>
          </a:p>
          <a:p>
            <a:pPr lvl="1">
              <a:buSzPct val="100000"/>
            </a:pPr>
            <a:r>
              <a:rPr lang="en-US" sz="1800" dirty="0">
                <a:latin typeface="Frutiger LT Std 45 Light"/>
              </a:rPr>
              <a:t>Green: living</a:t>
            </a:r>
            <a:endParaRPr lang="en-US" sz="1800" dirty="0">
              <a:latin typeface="Frutiger LT Std 45 Light" panose="020B0402020204020204" pitchFamily="34" charset="0"/>
            </a:endParaRPr>
          </a:p>
          <a:p>
            <a:pPr lvl="1">
              <a:buSzPct val="100000"/>
            </a:pPr>
            <a:endParaRPr lang="en-US" sz="1800" dirty="0">
              <a:latin typeface="Frutiger LT Std 45 Light"/>
            </a:endParaRPr>
          </a:p>
          <a:p>
            <a:pPr lvl="1">
              <a:buSzPct val="100000"/>
            </a:pPr>
            <a:r>
              <a:rPr lang="en-US" sz="1800" dirty="0">
                <a:latin typeface="Frutiger LT Std 45 Light"/>
              </a:rPr>
              <a:t>Grey: dead</a:t>
            </a:r>
          </a:p>
          <a:p>
            <a:pPr algn="l"/>
            <a:endParaRPr lang="en-US" kern="0" dirty="0">
              <a:latin typeface="Frutiger LT Std 45 Light"/>
            </a:endParaRPr>
          </a:p>
          <a:p>
            <a:pPr algn="l"/>
            <a:endParaRPr lang="en-US" kern="0" dirty="0">
              <a:latin typeface="Frutiger LT Std 45 Light"/>
            </a:endParaRPr>
          </a:p>
          <a:p>
            <a:pPr algn="l"/>
            <a:endParaRPr lang="en-US" kern="0" dirty="0">
              <a:latin typeface="Frutiger LT Std 45 Light"/>
            </a:endParaRPr>
          </a:p>
          <a:p>
            <a:pPr algn="l"/>
            <a:endParaRPr lang="en-US" kern="0" dirty="0">
              <a:latin typeface="Frutiger LT Std 45 Light"/>
            </a:endParaRPr>
          </a:p>
          <a:p>
            <a:pPr algn="l"/>
            <a:endParaRPr lang="en-US" kern="0" dirty="0">
              <a:latin typeface="Frutiger LT Std 45 Light"/>
            </a:endParaRPr>
          </a:p>
          <a:p>
            <a:pPr algn="l"/>
            <a:r>
              <a:rPr lang="en-US" kern="0" dirty="0">
                <a:latin typeface="Frutiger LT Std 45 Light"/>
              </a:rPr>
              <a:t>How Many Seedlings?</a:t>
            </a:r>
          </a:p>
          <a:p>
            <a:pPr algn="l"/>
            <a:endParaRPr lang="en-US" kern="0" dirty="0">
              <a:latin typeface="Frutiger LT Std 45 Light"/>
            </a:endParaRPr>
          </a:p>
          <a:p>
            <a:pPr algn="l"/>
            <a:r>
              <a:rPr lang="en-US" kern="0" dirty="0">
                <a:latin typeface="Frutiger LT Std 45 Light" panose="020B0402020204020204" pitchFamily="34" charset="0"/>
              </a:rPr>
              <a:t>      Stratified sampling</a:t>
            </a:r>
          </a:p>
        </p:txBody>
      </p:sp>
      <p:sp>
        <p:nvSpPr>
          <p:cNvPr id="21" name="Arrow: Right 20">
            <a:extLst>
              <a:ext uri="{FF2B5EF4-FFF2-40B4-BE49-F238E27FC236}">
                <a16:creationId xmlns:a16="http://schemas.microsoft.com/office/drawing/2014/main" id="{3FAE6630-4B4B-89E5-779E-0D2D26F149F7}"/>
              </a:ext>
            </a:extLst>
          </p:cNvPr>
          <p:cNvSpPr/>
          <p:nvPr/>
        </p:nvSpPr>
        <p:spPr>
          <a:xfrm>
            <a:off x="5228664" y="4018678"/>
            <a:ext cx="1734671" cy="3630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A2728F30-10A8-2D83-F6AE-9A1E59DE59AB}"/>
              </a:ext>
            </a:extLst>
          </p:cNvPr>
          <p:cNvSpPr/>
          <p:nvPr/>
        </p:nvSpPr>
        <p:spPr>
          <a:xfrm flipH="1">
            <a:off x="5258054" y="1613746"/>
            <a:ext cx="1734671" cy="3630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117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dirty="0">
                <a:ea typeface="+mn-lt"/>
                <a:cs typeface="+mn-lt"/>
              </a:rPr>
              <a:t>							</a:t>
            </a:r>
            <a:endParaRPr lang="en-US" sz="1200" dirty="0">
              <a:ea typeface="+mn-lt"/>
              <a:cs typeface="+mn-lt"/>
            </a:endParaRPr>
          </a:p>
        </p:txBody>
      </p:sp>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129169" y="1033548"/>
            <a:ext cx="4853139" cy="4790903"/>
          </a:xfrm>
        </p:spPr>
        <p:txBody>
          <a:bodyPr vert="horz" lIns="91440" tIns="45720" rIns="91440" bIns="45720" rtlCol="0" anchor="t">
            <a:noAutofit/>
          </a:bodyPr>
          <a:lstStyle/>
          <a:p>
            <a:pPr marL="342900" lvl="2" indent="-342900">
              <a:spcBef>
                <a:spcPts val="1000"/>
              </a:spcBef>
              <a:buSzPct val="100000"/>
            </a:pPr>
            <a:r>
              <a:rPr lang="en-US" sz="2400" dirty="0">
                <a:latin typeface="Frutiger LT Std 45 Light"/>
                <a:ea typeface="MS Mincho"/>
                <a:cs typeface="Arial"/>
              </a:rPr>
              <a:t>Reminder about Sequoia reproduction</a:t>
            </a:r>
          </a:p>
          <a:p>
            <a:pPr marL="342900" lvl="2" indent="-342900">
              <a:spcBef>
                <a:spcPts val="1000"/>
              </a:spcBef>
              <a:buSzPct val="100000"/>
            </a:pPr>
            <a:endParaRPr lang="en-US" sz="2400" dirty="0">
              <a:latin typeface="Frutiger LT Std 45 Light"/>
              <a:ea typeface="MS Mincho"/>
              <a:cs typeface="Arial"/>
            </a:endParaRPr>
          </a:p>
          <a:p>
            <a:pPr marL="342900" lvl="2" indent="-342900">
              <a:spcBef>
                <a:spcPts val="1000"/>
              </a:spcBef>
              <a:buSzPct val="100000"/>
            </a:pPr>
            <a:r>
              <a:rPr lang="en-US" sz="2400" dirty="0">
                <a:latin typeface="Frutiger LT Std 45 Light"/>
                <a:ea typeface="MS Mincho"/>
                <a:cs typeface="Arial"/>
              </a:rPr>
              <a:t>Natural Resource Condition Assessment: stable age distribution </a:t>
            </a:r>
            <a:r>
              <a:rPr lang="en-US" sz="2400" u="sng" dirty="0">
                <a:latin typeface="Frutiger LT Std 45 Light"/>
                <a:ea typeface="MS Mincho"/>
                <a:cs typeface="Arial"/>
              </a:rPr>
              <a:t>with fire</a:t>
            </a:r>
            <a:endParaRPr lang="en-US" sz="2400" dirty="0">
              <a:latin typeface="Frutiger LT Std 45 Light"/>
              <a:ea typeface="MS Mincho"/>
              <a:cs typeface="Arial"/>
            </a:endParaRPr>
          </a:p>
          <a:p>
            <a:pPr marL="342900" lvl="2" indent="-342900">
              <a:spcBef>
                <a:spcPts val="1000"/>
              </a:spcBef>
              <a:buSzPct val="100000"/>
            </a:pPr>
            <a:endParaRPr lang="en-US" sz="2400" dirty="0">
              <a:latin typeface="Frutiger LT Std 45 Light"/>
              <a:ea typeface="MS Mincho"/>
              <a:cs typeface="Arial"/>
            </a:endParaRPr>
          </a:p>
          <a:p>
            <a:pPr marL="342900" lvl="2" indent="-342900">
              <a:spcBef>
                <a:spcPts val="1000"/>
              </a:spcBef>
              <a:buSzPct val="100000"/>
            </a:pPr>
            <a:r>
              <a:rPr lang="en-US" sz="2400" dirty="0">
                <a:latin typeface="Frutiger LT Std 45 Light"/>
                <a:ea typeface="MS Mincho"/>
                <a:cs typeface="Arial"/>
              </a:rPr>
              <a:t>Nate Stephenson, USGS emeritus, world expert</a:t>
            </a:r>
          </a:p>
          <a:p>
            <a:pPr marL="0" lvl="2" indent="0">
              <a:spcBef>
                <a:spcPts val="1000"/>
              </a:spcBef>
              <a:buSzPct val="100000"/>
              <a:buNone/>
            </a:pPr>
            <a:endParaRPr lang="en-US" sz="2400" dirty="0">
              <a:latin typeface="Frutiger LT Std 45 Light"/>
              <a:ea typeface="MS Mincho"/>
              <a:cs typeface="Arial"/>
            </a:endParaRPr>
          </a:p>
          <a:p>
            <a:pPr marL="342900" lvl="2" indent="-342900">
              <a:spcBef>
                <a:spcPts val="1000"/>
              </a:spcBef>
              <a:buSzPct val="100000"/>
            </a:pPr>
            <a:r>
              <a:rPr lang="en-US" sz="2400" dirty="0">
                <a:latin typeface="Frutiger LT Std 45 Light"/>
                <a:ea typeface="MS Mincho"/>
                <a:cs typeface="Arial"/>
              </a:rPr>
              <a:t>Prescribed Fire FMH data, built reference densities </a:t>
            </a:r>
          </a:p>
          <a:p>
            <a:pPr marL="0" lvl="2" indent="0">
              <a:spcBef>
                <a:spcPts val="1000"/>
              </a:spcBef>
              <a:buSzPct val="100000"/>
              <a:buNone/>
            </a:pPr>
            <a:endParaRPr lang="en-US" sz="2400" dirty="0">
              <a:latin typeface="Frutiger LT Std 45 Light"/>
              <a:ea typeface="MS Mincho"/>
              <a:cs typeface="Arial"/>
            </a:endParaRPr>
          </a:p>
        </p:txBody>
      </p:sp>
      <p:sp>
        <p:nvSpPr>
          <p:cNvPr id="2" name="Title 1">
            <a:extLst>
              <a:ext uri="{FF2B5EF4-FFF2-40B4-BE49-F238E27FC236}">
                <a16:creationId xmlns:a16="http://schemas.microsoft.com/office/drawing/2014/main" id="{4100DA8F-19DB-5F37-1DE6-719F037D7B14}"/>
              </a:ext>
            </a:extLst>
          </p:cNvPr>
          <p:cNvSpPr txBox="1">
            <a:spLocks/>
          </p:cNvSpPr>
          <p:nvPr/>
        </p:nvSpPr>
        <p:spPr>
          <a:xfrm>
            <a:off x="583823" y="0"/>
            <a:ext cx="8797398" cy="829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2">
              <a:spcBef>
                <a:spcPts val="1000"/>
              </a:spcBef>
              <a:buSzPct val="100000"/>
            </a:pPr>
            <a:r>
              <a:rPr lang="en-US" sz="3600" dirty="0">
                <a:solidFill>
                  <a:schemeClr val="bg1"/>
                </a:solidFill>
                <a:effectLst/>
                <a:latin typeface="Frutiger LT Std 45 Light"/>
                <a:ea typeface="MS Mincho"/>
                <a:cs typeface="Arial"/>
              </a:rPr>
              <a:t>How Much Regeneration is Enough</a:t>
            </a:r>
          </a:p>
        </p:txBody>
      </p:sp>
      <p:sp>
        <p:nvSpPr>
          <p:cNvPr id="12" name="TextBox 11">
            <a:extLst>
              <a:ext uri="{FF2B5EF4-FFF2-40B4-BE49-F238E27FC236}">
                <a16:creationId xmlns:a16="http://schemas.microsoft.com/office/drawing/2014/main" id="{7C17DD19-207B-CB49-8D7F-AEA3BBB01F82}"/>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16</a:t>
            </a:fld>
            <a:endParaRPr lang="en-US" sz="1200">
              <a:latin typeface="Frutiger LT Std 45 Light" panose="020B0402020204020204" pitchFamily="34" charset="0"/>
            </a:endParaRPr>
          </a:p>
        </p:txBody>
      </p:sp>
      <p:pic>
        <p:nvPicPr>
          <p:cNvPr id="10" name="Picture 6" descr="ah_large_shaded_4c">
            <a:extLst>
              <a:ext uri="{FF2B5EF4-FFF2-40B4-BE49-F238E27FC236}">
                <a16:creationId xmlns:a16="http://schemas.microsoft.com/office/drawing/2014/main" id="{185C6D1D-D2E8-7545-AC4F-F4E1DA6410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1C24E43B-6A96-09E4-EB88-DEDDEDB5B62D}"/>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6" name="TextBox 5">
            <a:extLst>
              <a:ext uri="{FF2B5EF4-FFF2-40B4-BE49-F238E27FC236}">
                <a16:creationId xmlns:a16="http://schemas.microsoft.com/office/drawing/2014/main" id="{65805F29-30F9-C1F6-9DC5-E41EEE33C11A}"/>
              </a:ext>
            </a:extLst>
          </p:cNvPr>
          <p:cNvSpPr txBox="1"/>
          <p:nvPr/>
        </p:nvSpPr>
        <p:spPr>
          <a:xfrm>
            <a:off x="497223" y="6240770"/>
            <a:ext cx="11418689" cy="523220"/>
          </a:xfrm>
          <a:prstGeom prst="rect">
            <a:avLst/>
          </a:prstGeom>
          <a:noFill/>
        </p:spPr>
        <p:txBody>
          <a:bodyPr wrap="square">
            <a:spAutoFit/>
          </a:bodyPr>
          <a:lstStyle/>
          <a:p>
            <a:r>
              <a:rPr lang="en-US" sz="1400" b="0" i="0" u="none" strike="noStrike" baseline="0" dirty="0">
                <a:solidFill>
                  <a:srgbClr val="000000"/>
                </a:solidFill>
                <a:latin typeface="Frutiger LT Std 45 Light" panose="020B0402020204020204" pitchFamily="34" charset="0"/>
              </a:rPr>
              <a:t>Stephenson, Nathan L., Caprio, Anthony C., Soderberg, David N., Das, Adrian J., Lopez, Eva L., and Williams, A. Park. 2023. Post-fire Reference Densities for Giant Sequoia Seedlings. </a:t>
            </a:r>
            <a:endParaRPr lang="en-US" sz="1400" dirty="0"/>
          </a:p>
        </p:txBody>
      </p:sp>
      <p:pic>
        <p:nvPicPr>
          <p:cNvPr id="9" name="Picture 8" descr="A forest of trees&#10;&#10;Description automatically generated with low confidence">
            <a:extLst>
              <a:ext uri="{FF2B5EF4-FFF2-40B4-BE49-F238E27FC236}">
                <a16:creationId xmlns:a16="http://schemas.microsoft.com/office/drawing/2014/main" id="{F3B8AFC6-728D-6B99-19C7-A7385BADAF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87713" y="860392"/>
            <a:ext cx="6075118" cy="4556339"/>
          </a:xfrm>
          <a:prstGeom prst="rect">
            <a:avLst/>
          </a:prstGeom>
        </p:spPr>
      </p:pic>
      <p:sp>
        <p:nvSpPr>
          <p:cNvPr id="14" name="TextBox 13">
            <a:extLst>
              <a:ext uri="{FF2B5EF4-FFF2-40B4-BE49-F238E27FC236}">
                <a16:creationId xmlns:a16="http://schemas.microsoft.com/office/drawing/2014/main" id="{946F6DA2-5ECC-183C-C541-22A6170C977E}"/>
              </a:ext>
            </a:extLst>
          </p:cNvPr>
          <p:cNvSpPr txBox="1"/>
          <p:nvPr/>
        </p:nvSpPr>
        <p:spPr>
          <a:xfrm>
            <a:off x="497223" y="5852048"/>
            <a:ext cx="11587070" cy="307777"/>
          </a:xfrm>
          <a:prstGeom prst="rect">
            <a:avLst/>
          </a:prstGeom>
          <a:noFill/>
        </p:spPr>
        <p:txBody>
          <a:bodyPr wrap="square">
            <a:spAutoFit/>
          </a:bodyPr>
          <a:lstStyle/>
          <a:p>
            <a:r>
              <a:rPr lang="en-US" sz="1400" b="0" i="0" u="none" strike="noStrike" baseline="0" dirty="0">
                <a:solidFill>
                  <a:srgbClr val="000000"/>
                </a:solidFill>
                <a:latin typeface="Frutiger LT Std 45 Light" panose="020B0402020204020204" pitchFamily="34" charset="0"/>
              </a:rPr>
              <a:t>York, R.A., Stephenson, N.L., Meyer, M., Hanna, S., Moody, T., Caprio, A.C., and Battles, J.J. 2013. A natural resource condition assessment </a:t>
            </a:r>
            <a:endParaRPr lang="en-US" sz="1400" dirty="0"/>
          </a:p>
        </p:txBody>
      </p:sp>
    </p:spTree>
    <p:extLst>
      <p:ext uri="{BB962C8B-B14F-4D97-AF65-F5344CB8AC3E}">
        <p14:creationId xmlns:p14="http://schemas.microsoft.com/office/powerpoint/2010/main" val="3272785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8630067-17E9-F7FB-E5A1-4F915F8FCB7F}"/>
              </a:ext>
            </a:extLst>
          </p:cNvPr>
          <p:cNvGraphicFramePr>
            <a:graphicFrameLocks noGrp="1"/>
          </p:cNvGraphicFramePr>
          <p:nvPr>
            <p:extLst>
              <p:ext uri="{D42A27DB-BD31-4B8C-83A1-F6EECF244321}">
                <p14:modId xmlns:p14="http://schemas.microsoft.com/office/powerpoint/2010/main" val="353298899"/>
              </p:ext>
            </p:extLst>
          </p:nvPr>
        </p:nvGraphicFramePr>
        <p:xfrm>
          <a:off x="276045" y="492760"/>
          <a:ext cx="11697419" cy="4968240"/>
        </p:xfrm>
        <a:graphic>
          <a:graphicData uri="http://schemas.openxmlformats.org/drawingml/2006/table">
            <a:tbl>
              <a:tblPr firstRow="1" bandRow="1">
                <a:tableStyleId>{7E9639D4-E3E2-4D34-9284-5A2195B3D0D7}</a:tableStyleId>
              </a:tblPr>
              <a:tblGrid>
                <a:gridCol w="1980606">
                  <a:extLst>
                    <a:ext uri="{9D8B030D-6E8A-4147-A177-3AD203B41FA5}">
                      <a16:colId xmlns:a16="http://schemas.microsoft.com/office/drawing/2014/main" val="2856046453"/>
                    </a:ext>
                  </a:extLst>
                </a:gridCol>
                <a:gridCol w="1980606">
                  <a:extLst>
                    <a:ext uri="{9D8B030D-6E8A-4147-A177-3AD203B41FA5}">
                      <a16:colId xmlns:a16="http://schemas.microsoft.com/office/drawing/2014/main" val="1258822018"/>
                    </a:ext>
                  </a:extLst>
                </a:gridCol>
                <a:gridCol w="1377435">
                  <a:extLst>
                    <a:ext uri="{9D8B030D-6E8A-4147-A177-3AD203B41FA5}">
                      <a16:colId xmlns:a16="http://schemas.microsoft.com/office/drawing/2014/main" val="3270372679"/>
                    </a:ext>
                  </a:extLst>
                </a:gridCol>
                <a:gridCol w="1938236">
                  <a:extLst>
                    <a:ext uri="{9D8B030D-6E8A-4147-A177-3AD203B41FA5}">
                      <a16:colId xmlns:a16="http://schemas.microsoft.com/office/drawing/2014/main" val="1962527150"/>
                    </a:ext>
                  </a:extLst>
                </a:gridCol>
                <a:gridCol w="4420536">
                  <a:extLst>
                    <a:ext uri="{9D8B030D-6E8A-4147-A177-3AD203B41FA5}">
                      <a16:colId xmlns:a16="http://schemas.microsoft.com/office/drawing/2014/main" val="1860524625"/>
                    </a:ext>
                  </a:extLst>
                </a:gridCol>
              </a:tblGrid>
              <a:tr h="430548">
                <a:tc>
                  <a:txBody>
                    <a:bodyPr/>
                    <a:lstStyle/>
                    <a:p>
                      <a:r>
                        <a:rPr lang="en-US" sz="1900">
                          <a:latin typeface="Frutiger LT Std 45 Light" panose="020B0402020204020204" pitchFamily="34" charset="0"/>
                        </a:rPr>
                        <a:t>Grove</a:t>
                      </a:r>
                    </a:p>
                  </a:txBody>
                  <a:tcPr/>
                </a:tc>
                <a:tc>
                  <a:txBody>
                    <a:bodyPr/>
                    <a:lstStyle/>
                    <a:p>
                      <a:r>
                        <a:rPr lang="en-US" sz="1900">
                          <a:latin typeface="Frutiger LT Std 45 Light" panose="020B0402020204020204" pitchFamily="34" charset="0"/>
                        </a:rPr>
                        <a:t>Timing of Survey</a:t>
                      </a:r>
                    </a:p>
                  </a:txBody>
                  <a:tcPr/>
                </a:tc>
                <a:tc>
                  <a:txBody>
                    <a:bodyPr/>
                    <a:lstStyle/>
                    <a:p>
                      <a:r>
                        <a:rPr lang="en-US" sz="1900">
                          <a:latin typeface="Frutiger LT Std 45 Light" panose="020B0402020204020204" pitchFamily="34" charset="0"/>
                        </a:rPr>
                        <a:t>Number of Plots Sampled</a:t>
                      </a:r>
                    </a:p>
                  </a:txBody>
                  <a:tcPr/>
                </a:tc>
                <a:tc>
                  <a:txBody>
                    <a:bodyPr/>
                    <a:lstStyle/>
                    <a:p>
                      <a:r>
                        <a:rPr lang="en-US" sz="1900">
                          <a:latin typeface="Frutiger LT Std 45 Light" panose="020B0402020204020204" pitchFamily="34" charset="0"/>
                        </a:rPr>
                        <a:t>Median Sequoia Seedlings/acre</a:t>
                      </a:r>
                    </a:p>
                  </a:txBody>
                  <a:tcPr/>
                </a:tc>
                <a:tc>
                  <a:txBody>
                    <a:bodyPr/>
                    <a:lstStyle/>
                    <a:p>
                      <a:r>
                        <a:rPr lang="en-US" sz="1900" dirty="0">
                          <a:latin typeface="Frutiger LT Std 45 Light" panose="020B0402020204020204" pitchFamily="34" charset="0"/>
                        </a:rPr>
                        <a:t>Bayesian Probability of Mean Being Equivalent to Year 2 Reference Density (Mean is 14,112/acre. Bayesian  Median </a:t>
                      </a:r>
                      <a:r>
                        <a:rPr lang="en-US" sz="1900" dirty="0" err="1">
                          <a:latin typeface="Frutiger LT Std 45 Light" panose="020B0402020204020204" pitchFamily="34" charset="0"/>
                        </a:rPr>
                        <a:t>Yr</a:t>
                      </a:r>
                      <a:r>
                        <a:rPr lang="en-US" sz="1900" dirty="0">
                          <a:latin typeface="Frutiger LT Std 45 Light" panose="020B0402020204020204" pitchFamily="34" charset="0"/>
                        </a:rPr>
                        <a:t> 2 </a:t>
                      </a:r>
                      <a:r>
                        <a:rPr lang="en-US" sz="1900" dirty="0">
                          <a:solidFill>
                            <a:schemeClr val="bg1"/>
                          </a:solidFill>
                          <a:latin typeface="Frutiger LT Std 45 Light" panose="020B0402020204020204" pitchFamily="34" charset="0"/>
                        </a:rPr>
                        <a:t>16,011</a:t>
                      </a:r>
                      <a:r>
                        <a:rPr lang="en-US" sz="1900" dirty="0">
                          <a:latin typeface="Frutiger LT Std 45 Light" panose="020B0402020204020204" pitchFamily="34" charset="0"/>
                        </a:rPr>
                        <a:t>)</a:t>
                      </a:r>
                    </a:p>
                  </a:txBody>
                  <a:tcPr/>
                </a:tc>
                <a:extLst>
                  <a:ext uri="{0D108BD9-81ED-4DB2-BD59-A6C34878D82A}">
                    <a16:rowId xmlns:a16="http://schemas.microsoft.com/office/drawing/2014/main" val="300921786"/>
                  </a:ext>
                </a:extLst>
              </a:tr>
              <a:tr h="370840">
                <a:tc>
                  <a:txBody>
                    <a:bodyPr/>
                    <a:lstStyle/>
                    <a:p>
                      <a:r>
                        <a:rPr lang="en-US" sz="1900">
                          <a:latin typeface="Frutiger LT Std 45 Light" panose="020B0402020204020204" pitchFamily="34" charset="0"/>
                        </a:rPr>
                        <a:t>Board Camp</a:t>
                      </a:r>
                    </a:p>
                  </a:txBody>
                  <a:tcPr/>
                </a:tc>
                <a:tc>
                  <a:txBody>
                    <a:bodyPr/>
                    <a:lstStyle/>
                    <a:p>
                      <a:r>
                        <a:rPr lang="en-US" sz="1900">
                          <a:latin typeface="Frutiger LT Std 45 Light" panose="020B0402020204020204" pitchFamily="34" charset="0"/>
                        </a:rPr>
                        <a:t>April 2022</a:t>
                      </a:r>
                    </a:p>
                  </a:txBody>
                  <a:tcPr/>
                </a:tc>
                <a:tc>
                  <a:txBody>
                    <a:bodyPr/>
                    <a:lstStyle/>
                    <a:p>
                      <a:r>
                        <a:rPr lang="en-US" sz="1900">
                          <a:latin typeface="Frutiger LT Std 45 Light" panose="020B0402020204020204" pitchFamily="34" charset="0"/>
                        </a:rPr>
                        <a:t>20</a:t>
                      </a:r>
                    </a:p>
                  </a:txBody>
                  <a:tcPr/>
                </a:tc>
                <a:tc>
                  <a:txBody>
                    <a:bodyPr/>
                    <a:lstStyle/>
                    <a:p>
                      <a:r>
                        <a:rPr lang="en-US" sz="1900">
                          <a:latin typeface="Frutiger LT Std 45 Light" panose="020B0402020204020204" pitchFamily="34" charset="0"/>
                        </a:rPr>
                        <a:t>651</a:t>
                      </a:r>
                    </a:p>
                  </a:txBody>
                  <a:tcPr/>
                </a:tc>
                <a:tc>
                  <a:txBody>
                    <a:bodyPr/>
                    <a:lstStyle/>
                    <a:p>
                      <a:r>
                        <a:rPr lang="en-US" sz="1900" b="1" dirty="0">
                          <a:latin typeface="Frutiger LT Std 45 Light" panose="020B0402020204020204" pitchFamily="34" charset="0"/>
                        </a:rPr>
                        <a:t>&lt;0.1%</a:t>
                      </a:r>
                    </a:p>
                  </a:txBody>
                  <a:tcPr/>
                </a:tc>
                <a:extLst>
                  <a:ext uri="{0D108BD9-81ED-4DB2-BD59-A6C34878D82A}">
                    <a16:rowId xmlns:a16="http://schemas.microsoft.com/office/drawing/2014/main" val="4183203424"/>
                  </a:ext>
                </a:extLst>
              </a:tr>
              <a:tr h="207801">
                <a:tc rowSpan="2">
                  <a:txBody>
                    <a:bodyPr/>
                    <a:lstStyle/>
                    <a:p>
                      <a:r>
                        <a:rPr lang="en-US" sz="1900">
                          <a:latin typeface="Frutiger LT Std 45 Light" panose="020B0402020204020204" pitchFamily="34" charset="0"/>
                        </a:rPr>
                        <a:t>Suwanee</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900">
                          <a:latin typeface="Frutiger LT Std 45 Light" panose="020B0402020204020204" pitchFamily="34" charset="0"/>
                        </a:rPr>
                        <a:t>October 2022</a:t>
                      </a:r>
                    </a:p>
                  </a:txBody>
                  <a:tcPr/>
                </a:tc>
                <a:tc>
                  <a:txBody>
                    <a:bodyPr/>
                    <a:lstStyle/>
                    <a:p>
                      <a:r>
                        <a:rPr lang="en-US" sz="1900">
                          <a:latin typeface="Frutiger LT Std 45 Light" panose="020B0402020204020204" pitchFamily="34" charset="0"/>
                        </a:rPr>
                        <a:t>30</a:t>
                      </a:r>
                    </a:p>
                  </a:txBody>
                  <a:tcPr/>
                </a:tc>
                <a:tc>
                  <a:txBody>
                    <a:bodyPr/>
                    <a:lstStyle/>
                    <a:p>
                      <a:r>
                        <a:rPr lang="en-US" sz="1900">
                          <a:latin typeface="Frutiger LT Std 45 Light" panose="020B0402020204020204" pitchFamily="34" charset="0"/>
                        </a:rPr>
                        <a:t>4,763</a:t>
                      </a:r>
                    </a:p>
                  </a:txBody>
                  <a:tcPr/>
                </a:tc>
                <a:tc>
                  <a:txBody>
                    <a:bodyPr/>
                    <a:lstStyle/>
                    <a:p>
                      <a:r>
                        <a:rPr lang="en-US" sz="1900">
                          <a:latin typeface="Frutiger LT Std 45 Light" panose="020B0402020204020204" pitchFamily="34" charset="0"/>
                        </a:rPr>
                        <a:t>2.4%</a:t>
                      </a:r>
                    </a:p>
                  </a:txBody>
                  <a:tcPr/>
                </a:tc>
                <a:extLst>
                  <a:ext uri="{0D108BD9-81ED-4DB2-BD59-A6C34878D82A}">
                    <a16:rowId xmlns:a16="http://schemas.microsoft.com/office/drawing/2014/main" val="1171279483"/>
                  </a:ext>
                </a:extLst>
              </a:tr>
              <a:tr h="370840">
                <a:tc vMerge="1">
                  <a:txBody>
                    <a:bodyPr/>
                    <a:lstStyle/>
                    <a:p>
                      <a:endParaRPr lang="en-US" sz="1800">
                        <a:latin typeface="Frutiger LT Std 45 Light" panose="020B0402020204020204" pitchFamily="34" charset="0"/>
                      </a:endParaRPr>
                    </a:p>
                  </a:txBody>
                  <a:tcPr/>
                </a:tc>
                <a:tc>
                  <a:txBody>
                    <a:bodyPr/>
                    <a:lstStyle/>
                    <a:p>
                      <a:r>
                        <a:rPr lang="en-US" sz="1900">
                          <a:latin typeface="Frutiger LT Std 45 Light" panose="020B0402020204020204" pitchFamily="34" charset="0"/>
                        </a:rPr>
                        <a:t>July 2023</a:t>
                      </a:r>
                    </a:p>
                  </a:txBody>
                  <a:tcPr/>
                </a:tc>
                <a:tc>
                  <a:txBody>
                    <a:bodyPr/>
                    <a:lstStyle/>
                    <a:p>
                      <a:r>
                        <a:rPr lang="en-US" sz="1900">
                          <a:latin typeface="Frutiger LT Std 45 Light" panose="020B0402020204020204" pitchFamily="34" charset="0"/>
                        </a:rPr>
                        <a:t>30</a:t>
                      </a:r>
                    </a:p>
                  </a:txBody>
                  <a:tcPr/>
                </a:tc>
                <a:tc>
                  <a:txBody>
                    <a:bodyPr/>
                    <a:lstStyle/>
                    <a:p>
                      <a:r>
                        <a:rPr lang="en-US" sz="1900">
                          <a:latin typeface="Frutiger LT Std 45 Light" panose="020B0402020204020204" pitchFamily="34" charset="0"/>
                        </a:rPr>
                        <a:t>3,155*</a:t>
                      </a:r>
                    </a:p>
                  </a:txBody>
                  <a:tcPr/>
                </a:tc>
                <a:tc>
                  <a:txBody>
                    <a:bodyPr/>
                    <a:lstStyle/>
                    <a:p>
                      <a:r>
                        <a:rPr lang="en-US" sz="1900">
                          <a:latin typeface="Frutiger LT Std 45 Light" panose="020B0402020204020204" pitchFamily="34" charset="0"/>
                        </a:rPr>
                        <a:t>1.1%*</a:t>
                      </a:r>
                    </a:p>
                  </a:txBody>
                  <a:tcPr/>
                </a:tc>
                <a:extLst>
                  <a:ext uri="{0D108BD9-81ED-4DB2-BD59-A6C34878D82A}">
                    <a16:rowId xmlns:a16="http://schemas.microsoft.com/office/drawing/2014/main" val="3270978428"/>
                  </a:ext>
                </a:extLst>
              </a:tr>
              <a:tr h="370840">
                <a:tc>
                  <a:txBody>
                    <a:bodyPr/>
                    <a:lstStyle/>
                    <a:p>
                      <a:r>
                        <a:rPr lang="en-US" sz="1900">
                          <a:latin typeface="Frutiger LT Std 45 Light" panose="020B0402020204020204" pitchFamily="34" charset="0"/>
                        </a:rPr>
                        <a:t>New Oriole Lake</a:t>
                      </a:r>
                    </a:p>
                  </a:txBody>
                  <a:tcPr>
                    <a:lnT w="12700" cap="flat" cmpd="sng" algn="ctr">
                      <a:solidFill>
                        <a:schemeClr val="bg1">
                          <a:lumMod val="50000"/>
                        </a:schemeClr>
                      </a:solidFill>
                      <a:prstDash val="solid"/>
                      <a:round/>
                      <a:headEnd type="none" w="med" len="med"/>
                      <a:tailEnd type="none" w="med" len="med"/>
                    </a:lnT>
                  </a:tcPr>
                </a:tc>
                <a:tc>
                  <a:txBody>
                    <a:bodyPr/>
                    <a:lstStyle/>
                    <a:p>
                      <a:r>
                        <a:rPr lang="en-US" sz="1900">
                          <a:latin typeface="Frutiger LT Std 45 Light" panose="020B0402020204020204" pitchFamily="34" charset="0"/>
                        </a:rPr>
                        <a:t>Sept/Oct 2022</a:t>
                      </a:r>
                    </a:p>
                  </a:txBody>
                  <a:tcPr/>
                </a:tc>
                <a:tc>
                  <a:txBody>
                    <a:bodyPr/>
                    <a:lstStyle/>
                    <a:p>
                      <a:r>
                        <a:rPr lang="en-US" sz="1900">
                          <a:latin typeface="Frutiger LT Std 45 Light" panose="020B0402020204020204" pitchFamily="34" charset="0"/>
                        </a:rPr>
                        <a:t>20</a:t>
                      </a:r>
                    </a:p>
                  </a:txBody>
                  <a:tcPr/>
                </a:tc>
                <a:tc>
                  <a:txBody>
                    <a:bodyPr/>
                    <a:lstStyle/>
                    <a:p>
                      <a:r>
                        <a:rPr lang="en-US" sz="1900">
                          <a:latin typeface="Frutiger LT Std 45 Light" panose="020B0402020204020204" pitchFamily="34" charset="0"/>
                        </a:rPr>
                        <a:t>6,875</a:t>
                      </a:r>
                    </a:p>
                  </a:txBody>
                  <a:tcPr/>
                </a:tc>
                <a:tc>
                  <a:txBody>
                    <a:bodyPr/>
                    <a:lstStyle/>
                    <a:p>
                      <a:r>
                        <a:rPr lang="en-US" sz="1900">
                          <a:latin typeface="Frutiger LT Std 45 Light" panose="020B0402020204020204" pitchFamily="34" charset="0"/>
                        </a:rPr>
                        <a:t>11.2%</a:t>
                      </a:r>
                    </a:p>
                  </a:txBody>
                  <a:tcPr/>
                </a:tc>
                <a:extLst>
                  <a:ext uri="{0D108BD9-81ED-4DB2-BD59-A6C34878D82A}">
                    <a16:rowId xmlns:a16="http://schemas.microsoft.com/office/drawing/2014/main" val="2664390111"/>
                  </a:ext>
                </a:extLst>
              </a:tr>
              <a:tr h="370840">
                <a:tc rowSpan="2">
                  <a:txBody>
                    <a:bodyPr/>
                    <a:lstStyle/>
                    <a:p>
                      <a:r>
                        <a:rPr lang="en-US" sz="1900">
                          <a:latin typeface="Frutiger LT Std 45 Light" panose="020B0402020204020204" pitchFamily="34" charset="0"/>
                        </a:rPr>
                        <a:t>Redwood Mountain</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900">
                          <a:latin typeface="Frutiger LT Std 45 Light" panose="020B0402020204020204" pitchFamily="34" charset="0"/>
                        </a:rPr>
                        <a:t>September 2022</a:t>
                      </a:r>
                    </a:p>
                  </a:txBody>
                  <a:tcPr/>
                </a:tc>
                <a:tc>
                  <a:txBody>
                    <a:bodyPr/>
                    <a:lstStyle/>
                    <a:p>
                      <a:r>
                        <a:rPr lang="en-US" sz="1900">
                          <a:latin typeface="Frutiger LT Std 45 Light" panose="020B0402020204020204" pitchFamily="34" charset="0"/>
                        </a:rPr>
                        <a:t>45</a:t>
                      </a:r>
                    </a:p>
                  </a:txBody>
                  <a:tcPr/>
                </a:tc>
                <a:tc>
                  <a:txBody>
                    <a:bodyPr/>
                    <a:lstStyle/>
                    <a:p>
                      <a:r>
                        <a:rPr lang="en-US" sz="1900">
                          <a:latin typeface="Frutiger LT Std 45 Light" panose="020B0402020204020204" pitchFamily="34" charset="0"/>
                        </a:rPr>
                        <a:t>4,266</a:t>
                      </a:r>
                    </a:p>
                  </a:txBody>
                  <a:tcPr/>
                </a:tc>
                <a:tc>
                  <a:txBody>
                    <a:bodyPr/>
                    <a:lstStyle/>
                    <a:p>
                      <a:r>
                        <a:rPr lang="en-US" sz="1900" b="1" dirty="0">
                          <a:latin typeface="Frutiger LT Std 45 Light" panose="020B0402020204020204" pitchFamily="34" charset="0"/>
                        </a:rPr>
                        <a:t>1.1%</a:t>
                      </a:r>
                    </a:p>
                  </a:txBody>
                  <a:tcPr/>
                </a:tc>
                <a:extLst>
                  <a:ext uri="{0D108BD9-81ED-4DB2-BD59-A6C34878D82A}">
                    <a16:rowId xmlns:a16="http://schemas.microsoft.com/office/drawing/2014/main" val="3087883656"/>
                  </a:ext>
                </a:extLst>
              </a:tr>
              <a:tr h="370840">
                <a:tc vMerge="1">
                  <a:txBody>
                    <a:bodyPr/>
                    <a:lstStyle/>
                    <a:p>
                      <a:r>
                        <a:rPr lang="en-US" sz="1800">
                          <a:latin typeface="Frutiger LT Std 45 Light" panose="020B0402020204020204" pitchFamily="34" charset="0"/>
                        </a:rPr>
                        <a:t>Redwood Mountain</a:t>
                      </a:r>
                    </a:p>
                  </a:txBody>
                  <a:tcPr/>
                </a:tc>
                <a:tc>
                  <a:txBody>
                    <a:bodyPr/>
                    <a:lstStyle/>
                    <a:p>
                      <a:r>
                        <a:rPr lang="en-US" sz="1900">
                          <a:latin typeface="Frutiger LT Std 45 Light" panose="020B0402020204020204" pitchFamily="34" charset="0"/>
                        </a:rPr>
                        <a:t>June/July 2023</a:t>
                      </a:r>
                    </a:p>
                  </a:txBody>
                  <a:tcPr/>
                </a:tc>
                <a:tc>
                  <a:txBody>
                    <a:bodyPr/>
                    <a:lstStyle/>
                    <a:p>
                      <a:r>
                        <a:rPr lang="en-US" sz="1900">
                          <a:latin typeface="Frutiger LT Std 45 Light" panose="020B0402020204020204" pitchFamily="34" charset="0"/>
                        </a:rPr>
                        <a:t>45</a:t>
                      </a:r>
                    </a:p>
                  </a:txBody>
                  <a:tcPr/>
                </a:tc>
                <a:tc>
                  <a:txBody>
                    <a:bodyPr/>
                    <a:lstStyle/>
                    <a:p>
                      <a:r>
                        <a:rPr lang="en-US" sz="1900">
                          <a:latin typeface="Frutiger LT Std 45 Light" panose="020B0402020204020204" pitchFamily="34" charset="0"/>
                        </a:rPr>
                        <a:t>3,863*</a:t>
                      </a:r>
                    </a:p>
                  </a:txBody>
                  <a:tcPr/>
                </a:tc>
                <a:tc>
                  <a:txBody>
                    <a:bodyPr/>
                    <a:lstStyle/>
                    <a:p>
                      <a:r>
                        <a:rPr lang="en-US" sz="1900" b="1" dirty="0">
                          <a:latin typeface="Frutiger LT Std 45 Light" panose="020B0402020204020204" pitchFamily="34" charset="0"/>
                        </a:rPr>
                        <a:t>0.5%*</a:t>
                      </a:r>
                    </a:p>
                  </a:txBody>
                  <a:tcPr/>
                </a:tc>
                <a:extLst>
                  <a:ext uri="{0D108BD9-81ED-4DB2-BD59-A6C34878D82A}">
                    <a16:rowId xmlns:a16="http://schemas.microsoft.com/office/drawing/2014/main" val="2296721003"/>
                  </a:ext>
                </a:extLst>
              </a:tr>
              <a:tr h="370840">
                <a:tc>
                  <a:txBody>
                    <a:bodyPr/>
                    <a:lstStyle/>
                    <a:p>
                      <a:r>
                        <a:rPr lang="en-US" sz="1900">
                          <a:latin typeface="Frutiger LT Std 45 Light" panose="020B0402020204020204" pitchFamily="34" charset="0"/>
                        </a:rPr>
                        <a:t>Fisher Corridor</a:t>
                      </a:r>
                    </a:p>
                  </a:txBody>
                  <a:tcPr>
                    <a:lnT w="12700" cap="flat" cmpd="sng" algn="ctr">
                      <a:solidFill>
                        <a:schemeClr val="bg1">
                          <a:lumMod val="50000"/>
                        </a:schemeClr>
                      </a:solidFill>
                      <a:prstDash val="solid"/>
                      <a:round/>
                      <a:headEnd type="none" w="med" len="med"/>
                      <a:tailEnd type="none" w="med" len="med"/>
                    </a:lnT>
                  </a:tcPr>
                </a:tc>
                <a:tc>
                  <a:txBody>
                    <a:bodyPr/>
                    <a:lstStyle/>
                    <a:p>
                      <a:r>
                        <a:rPr lang="en-US" sz="1900">
                          <a:latin typeface="Frutiger LT Std 45 Light" panose="020B0402020204020204" pitchFamily="34" charset="0"/>
                        </a:rPr>
                        <a:t>Surveyed in 2022 and 2023. </a:t>
                      </a:r>
                    </a:p>
                  </a:txBody>
                  <a:tcPr/>
                </a:tc>
                <a:tc>
                  <a:txBody>
                    <a:bodyPr/>
                    <a:lstStyle/>
                    <a:p>
                      <a:r>
                        <a:rPr lang="en-US" sz="1900" dirty="0">
                          <a:latin typeface="Frutiger LT Std 45 Light" panose="020B0402020204020204" pitchFamily="34" charset="0"/>
                        </a:rPr>
                        <a:t>50</a:t>
                      </a:r>
                    </a:p>
                  </a:txBody>
                  <a:tcPr/>
                </a:tc>
                <a:tc>
                  <a:txBody>
                    <a:bodyPr/>
                    <a:lstStyle/>
                    <a:p>
                      <a:r>
                        <a:rPr lang="en-US" sz="1900" dirty="0">
                          <a:latin typeface="Frutiger LT Std 45 Light" panose="020B0402020204020204" pitchFamily="34" charset="0"/>
                        </a:rPr>
                        <a:t>N/A </a:t>
                      </a:r>
                    </a:p>
                  </a:txBody>
                  <a:tcPr/>
                </a:tc>
                <a:tc>
                  <a:txBody>
                    <a:bodyPr/>
                    <a:lstStyle/>
                    <a:p>
                      <a:r>
                        <a:rPr lang="en-US" sz="1900">
                          <a:latin typeface="Frutiger LT Std 45 Light" panose="020B0402020204020204" pitchFamily="34" charset="0"/>
                        </a:rPr>
                        <a:t>N/A</a:t>
                      </a:r>
                    </a:p>
                  </a:txBody>
                  <a:tcPr/>
                </a:tc>
                <a:extLst>
                  <a:ext uri="{0D108BD9-81ED-4DB2-BD59-A6C34878D82A}">
                    <a16:rowId xmlns:a16="http://schemas.microsoft.com/office/drawing/2014/main" val="4046228374"/>
                  </a:ext>
                </a:extLst>
              </a:tr>
              <a:tr h="370840">
                <a:tc>
                  <a:txBody>
                    <a:bodyPr/>
                    <a:lstStyle/>
                    <a:p>
                      <a:r>
                        <a:rPr lang="en-US" sz="1900" err="1">
                          <a:latin typeface="Frutiger LT Std 45 Light" panose="020B0402020204020204" pitchFamily="34" charset="0"/>
                        </a:rPr>
                        <a:t>Dillonwood</a:t>
                      </a:r>
                      <a:endParaRPr lang="en-US" sz="1900">
                        <a:latin typeface="Frutiger LT Std 45 Light" panose="020B0402020204020204" pitchFamily="34" charset="0"/>
                      </a:endParaRPr>
                    </a:p>
                  </a:txBody>
                  <a:tcPr/>
                </a:tc>
                <a:tc>
                  <a:txBody>
                    <a:bodyPr/>
                    <a:lstStyle/>
                    <a:p>
                      <a:r>
                        <a:rPr lang="en-US" sz="1900" dirty="0">
                          <a:latin typeface="Frutiger LT Std 45 Light" panose="020B0402020204020204" pitchFamily="34" charset="0"/>
                        </a:rPr>
                        <a:t>Analysis ongoing</a:t>
                      </a:r>
                    </a:p>
                  </a:txBody>
                  <a:tcPr/>
                </a:tc>
                <a:tc>
                  <a:txBody>
                    <a:bodyPr/>
                    <a:lstStyle/>
                    <a:p>
                      <a:endParaRPr lang="en-US" sz="1900">
                        <a:latin typeface="Frutiger LT Std 45 Light" panose="020B0402020204020204" pitchFamily="34" charset="0"/>
                      </a:endParaRPr>
                    </a:p>
                  </a:txBody>
                  <a:tcPr/>
                </a:tc>
                <a:tc>
                  <a:txBody>
                    <a:bodyPr/>
                    <a:lstStyle/>
                    <a:p>
                      <a:endParaRPr lang="en-US" sz="1900">
                        <a:latin typeface="Frutiger LT Std 45 Light" panose="020B0402020204020204" pitchFamily="34" charset="0"/>
                      </a:endParaRPr>
                    </a:p>
                  </a:txBody>
                  <a:tcPr/>
                </a:tc>
                <a:tc>
                  <a:txBody>
                    <a:bodyPr/>
                    <a:lstStyle/>
                    <a:p>
                      <a:endParaRPr lang="en-US" sz="1900">
                        <a:latin typeface="Frutiger LT Std 45 Light" panose="020B0402020204020204" pitchFamily="34" charset="0"/>
                      </a:endParaRPr>
                    </a:p>
                  </a:txBody>
                  <a:tcPr/>
                </a:tc>
                <a:extLst>
                  <a:ext uri="{0D108BD9-81ED-4DB2-BD59-A6C34878D82A}">
                    <a16:rowId xmlns:a16="http://schemas.microsoft.com/office/drawing/2014/main" val="1083628642"/>
                  </a:ext>
                </a:extLst>
              </a:tr>
              <a:tr h="370840">
                <a:tc>
                  <a:txBody>
                    <a:bodyPr/>
                    <a:lstStyle/>
                    <a:p>
                      <a:r>
                        <a:rPr lang="en-US" sz="1900">
                          <a:latin typeface="Frutiger LT Std 45 Light" panose="020B0402020204020204" pitchFamily="34" charset="0"/>
                        </a:rPr>
                        <a:t>Homers Nose</a:t>
                      </a:r>
                    </a:p>
                  </a:txBody>
                  <a:tcPr/>
                </a:tc>
                <a:tc>
                  <a:txBody>
                    <a:bodyPr/>
                    <a:lstStyle/>
                    <a:p>
                      <a:r>
                        <a:rPr lang="en-US" sz="1900" dirty="0">
                          <a:latin typeface="Frutiger LT Std 45 Light" panose="020B0402020204020204" pitchFamily="34" charset="0"/>
                        </a:rPr>
                        <a:t>Analysis ongoing</a:t>
                      </a:r>
                    </a:p>
                  </a:txBody>
                  <a:tcPr/>
                </a:tc>
                <a:tc>
                  <a:txBody>
                    <a:bodyPr/>
                    <a:lstStyle/>
                    <a:p>
                      <a:endParaRPr lang="en-US" sz="1900">
                        <a:latin typeface="Frutiger LT Std 45 Light" panose="020B0402020204020204" pitchFamily="34" charset="0"/>
                      </a:endParaRPr>
                    </a:p>
                  </a:txBody>
                  <a:tcPr/>
                </a:tc>
                <a:tc>
                  <a:txBody>
                    <a:bodyPr/>
                    <a:lstStyle/>
                    <a:p>
                      <a:endParaRPr lang="en-US" sz="1900">
                        <a:latin typeface="Frutiger LT Std 45 Light" panose="020B0402020204020204" pitchFamily="34" charset="0"/>
                      </a:endParaRPr>
                    </a:p>
                  </a:txBody>
                  <a:tcPr/>
                </a:tc>
                <a:tc>
                  <a:txBody>
                    <a:bodyPr/>
                    <a:lstStyle/>
                    <a:p>
                      <a:endParaRPr lang="en-US" sz="1900" dirty="0">
                        <a:latin typeface="Frutiger LT Std 45 Light" panose="020B0402020204020204" pitchFamily="34" charset="0"/>
                      </a:endParaRPr>
                    </a:p>
                  </a:txBody>
                  <a:tcPr/>
                </a:tc>
                <a:extLst>
                  <a:ext uri="{0D108BD9-81ED-4DB2-BD59-A6C34878D82A}">
                    <a16:rowId xmlns:a16="http://schemas.microsoft.com/office/drawing/2014/main" val="3639708031"/>
                  </a:ext>
                </a:extLst>
              </a:tr>
            </a:tbl>
          </a:graphicData>
        </a:graphic>
      </p:graphicFrame>
      <p:sp>
        <p:nvSpPr>
          <p:cNvPr id="6" name="TextBox 5">
            <a:extLst>
              <a:ext uri="{FF2B5EF4-FFF2-40B4-BE49-F238E27FC236}">
                <a16:creationId xmlns:a16="http://schemas.microsoft.com/office/drawing/2014/main" id="{19B9191E-A4A3-77D9-3FF7-910878C1340C}"/>
              </a:ext>
            </a:extLst>
          </p:cNvPr>
          <p:cNvSpPr txBox="1"/>
          <p:nvPr/>
        </p:nvSpPr>
        <p:spPr>
          <a:xfrm>
            <a:off x="202499" y="5543946"/>
            <a:ext cx="9764533" cy="369332"/>
          </a:xfrm>
          <a:prstGeom prst="rect">
            <a:avLst/>
          </a:prstGeom>
          <a:noFill/>
        </p:spPr>
        <p:txBody>
          <a:bodyPr wrap="none" rtlCol="0">
            <a:spAutoFit/>
          </a:bodyPr>
          <a:lstStyle/>
          <a:p>
            <a:r>
              <a:rPr lang="en-US" dirty="0">
                <a:latin typeface="Frutiger LT Std 45 Light" panose="020B0402020204020204" pitchFamily="34" charset="0"/>
              </a:rPr>
              <a:t>*Data and analyses are preliminary as data just came in from the field and has not been QA/</a:t>
            </a:r>
            <a:r>
              <a:rPr lang="en-US" dirty="0" err="1">
                <a:latin typeface="Frutiger LT Std 45 Light" panose="020B0402020204020204" pitchFamily="34" charset="0"/>
              </a:rPr>
              <a:t>QC’d</a:t>
            </a:r>
            <a:r>
              <a:rPr lang="en-US" dirty="0">
                <a:latin typeface="Frutiger LT Std 45 Light" panose="020B0402020204020204" pitchFamily="34" charset="0"/>
              </a:rPr>
              <a:t>.</a:t>
            </a:r>
          </a:p>
        </p:txBody>
      </p:sp>
      <p:sp>
        <p:nvSpPr>
          <p:cNvPr id="4" name="TextBox 3">
            <a:extLst>
              <a:ext uri="{FF2B5EF4-FFF2-40B4-BE49-F238E27FC236}">
                <a16:creationId xmlns:a16="http://schemas.microsoft.com/office/drawing/2014/main" id="{4781FF02-3D1C-67A5-E8C6-94FDDC58C731}"/>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17</a:t>
            </a:fld>
            <a:endParaRPr lang="en-US" sz="1200">
              <a:latin typeface="Frutiger LT Std 45 Light" panose="020B0402020204020204" pitchFamily="34" charset="0"/>
            </a:endParaRPr>
          </a:p>
        </p:txBody>
      </p:sp>
      <p:sp>
        <p:nvSpPr>
          <p:cNvPr id="3" name="TextBox 2">
            <a:extLst>
              <a:ext uri="{FF2B5EF4-FFF2-40B4-BE49-F238E27FC236}">
                <a16:creationId xmlns:a16="http://schemas.microsoft.com/office/drawing/2014/main" id="{3E4BA0B9-90EA-746A-2704-6253BB7D54B3}"/>
              </a:ext>
            </a:extLst>
          </p:cNvPr>
          <p:cNvSpPr txBox="1"/>
          <p:nvPr/>
        </p:nvSpPr>
        <p:spPr>
          <a:xfrm>
            <a:off x="202499" y="6365557"/>
            <a:ext cx="11787001" cy="492443"/>
          </a:xfrm>
          <a:prstGeom prst="rect">
            <a:avLst/>
          </a:prstGeom>
          <a:noFill/>
        </p:spPr>
        <p:txBody>
          <a:bodyPr wrap="square">
            <a:spAutoFit/>
          </a:bodyPr>
          <a:lstStyle/>
          <a:p>
            <a:r>
              <a:rPr lang="en-US" sz="1400" b="0" i="0" u="none" strike="noStrike" baseline="0" dirty="0">
                <a:solidFill>
                  <a:srgbClr val="000000"/>
                </a:solidFill>
                <a:latin typeface="Frutiger LT Std 45 Light" panose="020B0402020204020204" pitchFamily="34" charset="0"/>
              </a:rPr>
              <a:t>Soderberg, David, </a:t>
            </a:r>
            <a:r>
              <a:rPr lang="en-US" sz="1100" b="0" i="0" u="none" strike="noStrike" baseline="0" dirty="0">
                <a:solidFill>
                  <a:srgbClr val="000000"/>
                </a:solidFill>
                <a:latin typeface="Frutiger LT Std 45 Light" panose="020B0402020204020204" pitchFamily="34" charset="0"/>
              </a:rPr>
              <a:t>Das, Adrian J., Stephenson, Nathan L., Meyer, Marc D., Brigham, Christy A., and Flickinger, Joshua. 2023. Assessing giant sequoia (</a:t>
            </a:r>
            <a:r>
              <a:rPr lang="en-US" sz="1100" b="0" i="1" u="none" strike="noStrike" baseline="0" dirty="0">
                <a:solidFill>
                  <a:srgbClr val="000000"/>
                </a:solidFill>
                <a:latin typeface="Frutiger LT Std 45 Light" panose="020B0402020204020204" pitchFamily="34" charset="0"/>
              </a:rPr>
              <a:t>Sequoiadendron </a:t>
            </a:r>
            <a:r>
              <a:rPr lang="en-US" sz="1100" b="0" i="1" u="none" strike="noStrike" baseline="0" dirty="0" err="1">
                <a:solidFill>
                  <a:srgbClr val="000000"/>
                </a:solidFill>
                <a:latin typeface="Frutiger LT Std 45 Light" panose="020B0402020204020204" pitchFamily="34" charset="0"/>
              </a:rPr>
              <a:t>giganteum</a:t>
            </a:r>
            <a:r>
              <a:rPr lang="en-US" sz="1100" b="0" i="0" u="none" strike="noStrike" baseline="0" dirty="0">
                <a:solidFill>
                  <a:srgbClr val="000000"/>
                </a:solidFill>
                <a:latin typeface="Frutiger LT Std 45 Light" panose="020B0402020204020204" pitchFamily="34" charset="0"/>
              </a:rPr>
              <a:t>) mortality and recruitment </a:t>
            </a:r>
            <a:endParaRPr lang="en-US" sz="1100" dirty="0"/>
          </a:p>
        </p:txBody>
      </p:sp>
    </p:spTree>
    <p:extLst>
      <p:ext uri="{BB962C8B-B14F-4D97-AF65-F5344CB8AC3E}">
        <p14:creationId xmlns:p14="http://schemas.microsoft.com/office/powerpoint/2010/main" val="1568879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dirty="0">
                <a:ea typeface="+mn-lt"/>
                <a:cs typeface="+mn-lt"/>
              </a:rPr>
              <a:t>							</a:t>
            </a:r>
            <a:endParaRPr lang="en-US" sz="1200" dirty="0">
              <a:ea typeface="+mn-lt"/>
              <a:cs typeface="+mn-lt"/>
            </a:endParaRPr>
          </a:p>
        </p:txBody>
      </p:sp>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129169" y="1033548"/>
            <a:ext cx="4853139" cy="4790903"/>
          </a:xfrm>
        </p:spPr>
        <p:txBody>
          <a:bodyPr vert="horz" lIns="91440" tIns="45720" rIns="91440" bIns="45720" rtlCol="0" anchor="t">
            <a:noAutofit/>
          </a:bodyPr>
          <a:lstStyle/>
          <a:p>
            <a:pPr marL="342900" lvl="2" indent="-342900">
              <a:spcBef>
                <a:spcPts val="1000"/>
              </a:spcBef>
              <a:buSzPct val="100000"/>
            </a:pPr>
            <a:r>
              <a:rPr lang="en-US" sz="2400" dirty="0">
                <a:latin typeface="Frutiger LT Std 45 Light"/>
                <a:ea typeface="MS Mincho"/>
                <a:cs typeface="Arial"/>
              </a:rPr>
              <a:t>Changing world, limited distribution</a:t>
            </a:r>
          </a:p>
          <a:p>
            <a:pPr marL="800100" lvl="3" indent="-342900">
              <a:spcBef>
                <a:spcPts val="1000"/>
              </a:spcBef>
              <a:buSzPct val="100000"/>
            </a:pPr>
            <a:r>
              <a:rPr lang="en-US" sz="2200" dirty="0">
                <a:latin typeface="Frutiger LT Std 45 Light"/>
                <a:ea typeface="MS Mincho"/>
                <a:cs typeface="Arial"/>
              </a:rPr>
              <a:t>Drought tolerance</a:t>
            </a:r>
          </a:p>
          <a:p>
            <a:pPr marL="800100" lvl="3" indent="-342900">
              <a:spcBef>
                <a:spcPts val="1000"/>
              </a:spcBef>
              <a:buSzPct val="100000"/>
            </a:pPr>
            <a:r>
              <a:rPr lang="en-US" sz="2200" dirty="0">
                <a:latin typeface="Frutiger LT Std 45 Light"/>
                <a:ea typeface="MS Mincho"/>
                <a:cs typeface="Arial"/>
              </a:rPr>
              <a:t>Other stressors (bark beetles)</a:t>
            </a:r>
          </a:p>
          <a:p>
            <a:pPr marL="342900" lvl="2" indent="-342900">
              <a:spcBef>
                <a:spcPts val="1000"/>
              </a:spcBef>
              <a:buSzPct val="100000"/>
            </a:pPr>
            <a:r>
              <a:rPr lang="en-US" sz="2400" dirty="0">
                <a:latin typeface="Frutiger LT Std 45 Light"/>
                <a:ea typeface="MS Mincho"/>
                <a:cs typeface="Arial"/>
              </a:rPr>
              <a:t>Prioritize hot, dry sites</a:t>
            </a:r>
          </a:p>
          <a:p>
            <a:pPr marL="800100" lvl="3" indent="-342900">
              <a:spcBef>
                <a:spcPts val="1000"/>
              </a:spcBef>
              <a:buSzPct val="100000"/>
            </a:pPr>
            <a:r>
              <a:rPr lang="en-US" sz="2200" dirty="0">
                <a:latin typeface="Frutiger LT Std 45 Light"/>
                <a:ea typeface="MS Mincho"/>
                <a:cs typeface="Arial"/>
              </a:rPr>
              <a:t>Climate water deficit</a:t>
            </a:r>
          </a:p>
          <a:p>
            <a:pPr marL="342900" lvl="2" indent="-342900">
              <a:spcBef>
                <a:spcPts val="1000"/>
              </a:spcBef>
              <a:buSzPct val="100000"/>
            </a:pPr>
            <a:r>
              <a:rPr lang="en-US" sz="2400" dirty="0">
                <a:latin typeface="Frutiger LT Std 45 Light"/>
                <a:ea typeface="MS Mincho"/>
                <a:cs typeface="Arial"/>
              </a:rPr>
              <a:t>High diversity</a:t>
            </a:r>
          </a:p>
          <a:p>
            <a:pPr marL="800100" lvl="3" indent="-342900">
              <a:spcBef>
                <a:spcPts val="1000"/>
              </a:spcBef>
              <a:buSzPct val="100000"/>
            </a:pPr>
            <a:r>
              <a:rPr lang="en-US" sz="2000" dirty="0">
                <a:latin typeface="Frutiger LT Std 45 Light"/>
                <a:ea typeface="MS Mincho"/>
                <a:cs typeface="Arial"/>
              </a:rPr>
              <a:t>Larger</a:t>
            </a:r>
          </a:p>
          <a:p>
            <a:pPr marL="800100" lvl="3" indent="-342900">
              <a:spcBef>
                <a:spcPts val="1000"/>
              </a:spcBef>
              <a:buSzPct val="100000"/>
            </a:pPr>
            <a:r>
              <a:rPr lang="en-US" sz="2200" dirty="0">
                <a:latin typeface="Frutiger LT Std 45 Light"/>
                <a:ea typeface="MS Mincho"/>
                <a:cs typeface="Arial"/>
              </a:rPr>
              <a:t>Heterozygosity</a:t>
            </a:r>
          </a:p>
          <a:p>
            <a:pPr marL="342900" lvl="2" indent="-342900">
              <a:spcBef>
                <a:spcPts val="1000"/>
              </a:spcBef>
              <a:buSzPct val="100000"/>
            </a:pPr>
            <a:r>
              <a:rPr lang="en-US" sz="2600" dirty="0">
                <a:latin typeface="Frutiger LT Std 45 Light"/>
                <a:ea typeface="MS Mincho"/>
                <a:cs typeface="Arial"/>
              </a:rPr>
              <a:t>20% non-local to balance increasing genes while prevent outbreeding depression.</a:t>
            </a:r>
          </a:p>
          <a:p>
            <a:pPr marL="0" lvl="2" indent="0">
              <a:spcBef>
                <a:spcPts val="1000"/>
              </a:spcBef>
              <a:buSzPct val="100000"/>
              <a:buNone/>
            </a:pPr>
            <a:endParaRPr lang="en-US" sz="2400" dirty="0">
              <a:latin typeface="Frutiger LT Std 45 Light"/>
              <a:ea typeface="MS Mincho"/>
              <a:cs typeface="Arial"/>
            </a:endParaRPr>
          </a:p>
        </p:txBody>
      </p:sp>
      <p:sp>
        <p:nvSpPr>
          <p:cNvPr id="2" name="Title 1">
            <a:extLst>
              <a:ext uri="{FF2B5EF4-FFF2-40B4-BE49-F238E27FC236}">
                <a16:creationId xmlns:a16="http://schemas.microsoft.com/office/drawing/2014/main" id="{4100DA8F-19DB-5F37-1DE6-719F037D7B14}"/>
              </a:ext>
            </a:extLst>
          </p:cNvPr>
          <p:cNvSpPr txBox="1">
            <a:spLocks/>
          </p:cNvSpPr>
          <p:nvPr/>
        </p:nvSpPr>
        <p:spPr>
          <a:xfrm>
            <a:off x="583823" y="0"/>
            <a:ext cx="8797398" cy="829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2">
              <a:spcBef>
                <a:spcPts val="1000"/>
              </a:spcBef>
              <a:buSzPct val="100000"/>
            </a:pPr>
            <a:r>
              <a:rPr lang="en-US" sz="3600" dirty="0">
                <a:solidFill>
                  <a:schemeClr val="bg1"/>
                </a:solidFill>
                <a:effectLst/>
                <a:latin typeface="Frutiger LT Std 45 Light"/>
                <a:ea typeface="MS Mincho"/>
                <a:cs typeface="Arial"/>
              </a:rPr>
              <a:t>Climate Adaptation</a:t>
            </a:r>
          </a:p>
        </p:txBody>
      </p:sp>
      <p:sp>
        <p:nvSpPr>
          <p:cNvPr id="12" name="TextBox 11">
            <a:extLst>
              <a:ext uri="{FF2B5EF4-FFF2-40B4-BE49-F238E27FC236}">
                <a16:creationId xmlns:a16="http://schemas.microsoft.com/office/drawing/2014/main" id="{7C17DD19-207B-CB49-8D7F-AEA3BBB01F82}"/>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18</a:t>
            </a:fld>
            <a:endParaRPr lang="en-US" sz="1200">
              <a:latin typeface="Frutiger LT Std 45 Light" panose="020B0402020204020204" pitchFamily="34" charset="0"/>
            </a:endParaRPr>
          </a:p>
        </p:txBody>
      </p:sp>
      <p:pic>
        <p:nvPicPr>
          <p:cNvPr id="10" name="Picture 6" descr="ah_large_shaded_4c">
            <a:extLst>
              <a:ext uri="{FF2B5EF4-FFF2-40B4-BE49-F238E27FC236}">
                <a16:creationId xmlns:a16="http://schemas.microsoft.com/office/drawing/2014/main" id="{185C6D1D-D2E8-7545-AC4F-F4E1DA6410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1C24E43B-6A96-09E4-EB88-DEDDEDB5B62D}"/>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6" name="TextBox 5">
            <a:extLst>
              <a:ext uri="{FF2B5EF4-FFF2-40B4-BE49-F238E27FC236}">
                <a16:creationId xmlns:a16="http://schemas.microsoft.com/office/drawing/2014/main" id="{65805F29-30F9-C1F6-9DC5-E41EEE33C11A}"/>
              </a:ext>
            </a:extLst>
          </p:cNvPr>
          <p:cNvSpPr txBox="1"/>
          <p:nvPr/>
        </p:nvSpPr>
        <p:spPr>
          <a:xfrm>
            <a:off x="13855" y="6509933"/>
            <a:ext cx="11418689" cy="307777"/>
          </a:xfrm>
          <a:prstGeom prst="rect">
            <a:avLst/>
          </a:prstGeom>
          <a:noFill/>
        </p:spPr>
        <p:txBody>
          <a:bodyPr wrap="square">
            <a:spAutoFit/>
          </a:bodyPr>
          <a:lstStyle/>
          <a:p>
            <a:r>
              <a:rPr lang="en-US" sz="1400" i="0" u="none" strike="noStrike" baseline="0" dirty="0">
                <a:solidFill>
                  <a:srgbClr val="000000"/>
                </a:solidFill>
                <a:latin typeface="Frutiger LT Std 45 Light" panose="020B0402020204020204" pitchFamily="34" charset="0"/>
              </a:rPr>
              <a:t>DeSilva, R 2023. Utilizing Genomic Insights to Inform Seed Selection for Post-Fire Replanting of Giant Sequoia Groves </a:t>
            </a:r>
            <a:endParaRPr lang="en-US" sz="1400" dirty="0"/>
          </a:p>
        </p:txBody>
      </p:sp>
      <p:pic>
        <p:nvPicPr>
          <p:cNvPr id="7" name="Picture 6">
            <a:extLst>
              <a:ext uri="{FF2B5EF4-FFF2-40B4-BE49-F238E27FC236}">
                <a16:creationId xmlns:a16="http://schemas.microsoft.com/office/drawing/2014/main" id="{E0B07804-E0EE-8219-8FA7-39BBFD37BC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13038" y="1053712"/>
            <a:ext cx="5589431" cy="5207540"/>
          </a:xfrm>
          <a:prstGeom prst="rect">
            <a:avLst/>
          </a:prstGeom>
        </p:spPr>
      </p:pic>
    </p:spTree>
    <p:extLst>
      <p:ext uri="{BB962C8B-B14F-4D97-AF65-F5344CB8AC3E}">
        <p14:creationId xmlns:p14="http://schemas.microsoft.com/office/powerpoint/2010/main" val="1383438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a:ea typeface="+mn-lt"/>
                <a:cs typeface="+mn-lt"/>
              </a:rPr>
              <a:t>							</a:t>
            </a:r>
            <a:endParaRPr lang="en-US" sz="1200">
              <a:ea typeface="+mn-lt"/>
              <a:cs typeface="+mn-lt"/>
            </a:endParaRPr>
          </a:p>
        </p:txBody>
      </p:sp>
      <p:sp>
        <p:nvSpPr>
          <p:cNvPr id="2" name="Title 1">
            <a:extLst>
              <a:ext uri="{FF2B5EF4-FFF2-40B4-BE49-F238E27FC236}">
                <a16:creationId xmlns:a16="http://schemas.microsoft.com/office/drawing/2014/main" id="{4100DA8F-19DB-5F37-1DE6-719F037D7B14}"/>
              </a:ext>
            </a:extLst>
          </p:cNvPr>
          <p:cNvSpPr txBox="1">
            <a:spLocks/>
          </p:cNvSpPr>
          <p:nvPr/>
        </p:nvSpPr>
        <p:spPr>
          <a:xfrm>
            <a:off x="488672" y="33414"/>
            <a:ext cx="10972800" cy="829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Frutiger LT Std 45 Light" panose="020B0402020204020204" pitchFamily="34" charset="0"/>
              </a:rPr>
              <a:t>Planting Plan</a:t>
            </a:r>
          </a:p>
        </p:txBody>
      </p:sp>
      <p:sp>
        <p:nvSpPr>
          <p:cNvPr id="11" name="Content Placeholder 10">
            <a:extLst>
              <a:ext uri="{FF2B5EF4-FFF2-40B4-BE49-F238E27FC236}">
                <a16:creationId xmlns:a16="http://schemas.microsoft.com/office/drawing/2014/main" id="{CFE523AB-D8E6-4BB1-AF52-C3A3B4C42ED1}"/>
              </a:ext>
            </a:extLst>
          </p:cNvPr>
          <p:cNvSpPr>
            <a:spLocks noGrp="1"/>
          </p:cNvSpPr>
          <p:nvPr>
            <p:ph sz="half" idx="1"/>
          </p:nvPr>
        </p:nvSpPr>
        <p:spPr>
          <a:xfrm>
            <a:off x="421343" y="1035424"/>
            <a:ext cx="5598458" cy="5425522"/>
          </a:xfrm>
        </p:spPr>
        <p:txBody>
          <a:bodyPr vert="horz" lIns="91440" tIns="45720" rIns="91440" bIns="45720" rtlCol="0" anchor="t">
            <a:normAutofit/>
          </a:bodyPr>
          <a:lstStyle/>
          <a:p>
            <a:r>
              <a:rPr lang="en-US" sz="2200" dirty="0">
                <a:latin typeface="Frutiger LT Std 45 Light"/>
              </a:rPr>
              <a:t>Gathered experts:</a:t>
            </a:r>
          </a:p>
          <a:p>
            <a:pPr lvl="1"/>
            <a:r>
              <a:rPr lang="en-US" sz="1800" dirty="0">
                <a:latin typeface="Frutiger LT Std 45 Light"/>
              </a:rPr>
              <a:t>USFS </a:t>
            </a:r>
          </a:p>
          <a:p>
            <a:pPr lvl="1"/>
            <a:r>
              <a:rPr lang="en-US" sz="1800" dirty="0">
                <a:latin typeface="Frutiger LT Std 45 Light"/>
              </a:rPr>
              <a:t>CAL Fire</a:t>
            </a:r>
          </a:p>
          <a:p>
            <a:pPr lvl="1"/>
            <a:r>
              <a:rPr lang="en-US" sz="1800" dirty="0">
                <a:latin typeface="Frutiger LT Std 45 Light"/>
              </a:rPr>
              <a:t>Save the Redwoods</a:t>
            </a:r>
          </a:p>
          <a:p>
            <a:pPr lvl="1"/>
            <a:r>
              <a:rPr lang="en-US" sz="1800" dirty="0">
                <a:latin typeface="Frutiger LT Std 45 Light"/>
              </a:rPr>
              <a:t>UC Berkley</a:t>
            </a:r>
          </a:p>
          <a:p>
            <a:endParaRPr lang="en-US" sz="2200" dirty="0">
              <a:latin typeface="Frutiger LT Std 45 Light"/>
            </a:endParaRPr>
          </a:p>
          <a:p>
            <a:r>
              <a:rPr lang="en-US" sz="2200" dirty="0">
                <a:latin typeface="Frutiger LT Std 45 Light"/>
              </a:rPr>
              <a:t>Guided planting densities</a:t>
            </a:r>
          </a:p>
          <a:p>
            <a:r>
              <a:rPr lang="en-US" sz="2200" dirty="0">
                <a:latin typeface="Frutiger LT Std 45 Light"/>
              </a:rPr>
              <a:t>Expected survival rates</a:t>
            </a:r>
          </a:p>
          <a:p>
            <a:endParaRPr lang="en-US" sz="2200" dirty="0">
              <a:latin typeface="Frutiger LT Std 45 Light"/>
            </a:endParaRPr>
          </a:p>
          <a:p>
            <a:r>
              <a:rPr lang="en-US" sz="2200" dirty="0">
                <a:latin typeface="Frutiger LT Std 45 Light"/>
              </a:rPr>
              <a:t>Dense enough planting to shade shrubs and break up continuous fuels.</a:t>
            </a:r>
          </a:p>
          <a:p>
            <a:r>
              <a:rPr lang="en-US" sz="2200" dirty="0">
                <a:latin typeface="Frutiger LT Std 45 Light"/>
              </a:rPr>
              <a:t>No Plant areas: adequate regeneration. </a:t>
            </a:r>
          </a:p>
        </p:txBody>
      </p:sp>
      <p:sp>
        <p:nvSpPr>
          <p:cNvPr id="9" name="TextBox 8">
            <a:extLst>
              <a:ext uri="{FF2B5EF4-FFF2-40B4-BE49-F238E27FC236}">
                <a16:creationId xmlns:a16="http://schemas.microsoft.com/office/drawing/2014/main" id="{7D8E987A-A5C8-74B0-46BD-C1D0746BB43A}"/>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19</a:t>
            </a:fld>
            <a:endParaRPr lang="en-US" sz="1200">
              <a:latin typeface="Frutiger LT Std 45 Light" panose="020B0402020204020204" pitchFamily="34" charset="0"/>
            </a:endParaRPr>
          </a:p>
        </p:txBody>
      </p:sp>
      <p:pic>
        <p:nvPicPr>
          <p:cNvPr id="17" name="Picture 16">
            <a:extLst>
              <a:ext uri="{FF2B5EF4-FFF2-40B4-BE49-F238E27FC236}">
                <a16:creationId xmlns:a16="http://schemas.microsoft.com/office/drawing/2014/main" id="{3FEF775B-62F6-F2E5-709E-79658C9A000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01096" y="1213978"/>
            <a:ext cx="6172200" cy="5246968"/>
          </a:xfrm>
          <a:prstGeom prst="rect">
            <a:avLst/>
          </a:prstGeom>
        </p:spPr>
      </p:pic>
      <p:pic>
        <p:nvPicPr>
          <p:cNvPr id="18" name="Picture 6" descr="ah_large_shaded_4c">
            <a:extLst>
              <a:ext uri="{FF2B5EF4-FFF2-40B4-BE49-F238E27FC236}">
                <a16:creationId xmlns:a16="http://schemas.microsoft.com/office/drawing/2014/main" id="{87BCE8B5-74FB-6FEF-C8D3-373CC68B4D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7">
            <a:extLst>
              <a:ext uri="{FF2B5EF4-FFF2-40B4-BE49-F238E27FC236}">
                <a16:creationId xmlns:a16="http://schemas.microsoft.com/office/drawing/2014/main" id="{D4609BDE-175E-28CF-271B-1C2AC9EACA9B}"/>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6" name="TextBox 5">
            <a:extLst>
              <a:ext uri="{FF2B5EF4-FFF2-40B4-BE49-F238E27FC236}">
                <a16:creationId xmlns:a16="http://schemas.microsoft.com/office/drawing/2014/main" id="{1FF78B05-ACF3-AD25-1A5A-7CCD709F7043}"/>
              </a:ext>
            </a:extLst>
          </p:cNvPr>
          <p:cNvSpPr txBox="1"/>
          <p:nvPr/>
        </p:nvSpPr>
        <p:spPr>
          <a:xfrm>
            <a:off x="113220" y="6342101"/>
            <a:ext cx="12064925" cy="523220"/>
          </a:xfrm>
          <a:prstGeom prst="rect">
            <a:avLst/>
          </a:prstGeom>
          <a:noFill/>
        </p:spPr>
        <p:txBody>
          <a:bodyPr wrap="square">
            <a:spAutoFit/>
          </a:bodyPr>
          <a:lstStyle/>
          <a:p>
            <a:r>
              <a:rPr lang="en-US" sz="1400" b="0" i="0" u="none" strike="noStrike" baseline="0" dirty="0">
                <a:solidFill>
                  <a:srgbClr val="000000"/>
                </a:solidFill>
                <a:latin typeface="Frutiger LT Std 45 Light" panose="020B0402020204020204" pitchFamily="34" charset="0"/>
              </a:rPr>
              <a:t>North, M.P., Stevens, J.T., Greene, D.F., </a:t>
            </a:r>
            <a:r>
              <a:rPr lang="en-US" sz="1400" b="0" i="0" u="none" strike="noStrike" baseline="0" dirty="0" err="1">
                <a:solidFill>
                  <a:srgbClr val="000000"/>
                </a:solidFill>
                <a:latin typeface="Frutiger LT Std 45 Light" panose="020B0402020204020204" pitchFamily="34" charset="0"/>
              </a:rPr>
              <a:t>Coppoletta</a:t>
            </a:r>
            <a:r>
              <a:rPr lang="en-US" sz="1400" b="0" i="0" u="none" strike="noStrike" baseline="0" dirty="0">
                <a:solidFill>
                  <a:srgbClr val="000000"/>
                </a:solidFill>
                <a:latin typeface="Frutiger LT Std 45 Light" panose="020B0402020204020204" pitchFamily="34" charset="0"/>
              </a:rPr>
              <a:t>, M., Knapp, E.E., Latimer, A.M., </a:t>
            </a:r>
            <a:r>
              <a:rPr lang="en-US" sz="1400" b="0" i="0" u="none" strike="noStrike" baseline="0" dirty="0" err="1">
                <a:solidFill>
                  <a:srgbClr val="000000"/>
                </a:solidFill>
                <a:latin typeface="Frutiger LT Std 45 Light" panose="020B0402020204020204" pitchFamily="34" charset="0"/>
              </a:rPr>
              <a:t>Restaino</a:t>
            </a:r>
            <a:r>
              <a:rPr lang="en-US" sz="1400" b="0" i="0" u="none" strike="noStrike" baseline="0" dirty="0">
                <a:solidFill>
                  <a:srgbClr val="000000"/>
                </a:solidFill>
                <a:latin typeface="Frutiger LT Std 45 Light" panose="020B0402020204020204" pitchFamily="34" charset="0"/>
              </a:rPr>
              <a:t>, C.M., Tompkins, R.E., Welch, K.R., York, R.A. and Young, D.J., 2019. Tamm Review: Reforestation for resilience </a:t>
            </a:r>
            <a:endParaRPr lang="en-US" sz="1400" dirty="0"/>
          </a:p>
        </p:txBody>
      </p:sp>
    </p:spTree>
    <p:extLst>
      <p:ext uri="{BB962C8B-B14F-4D97-AF65-F5344CB8AC3E}">
        <p14:creationId xmlns:p14="http://schemas.microsoft.com/office/powerpoint/2010/main" val="1021320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CB4C87-090D-3833-D735-8629CE061321}"/>
              </a:ext>
            </a:extLst>
          </p:cNvPr>
          <p:cNvSpPr/>
          <p:nvPr/>
        </p:nvSpPr>
        <p:spPr bwMode="auto">
          <a:xfrm>
            <a:off x="0" y="0"/>
            <a:ext cx="12192000" cy="878890"/>
          </a:xfrm>
          <a:prstGeom prst="rect">
            <a:avLst/>
          </a:prstGeom>
          <a:solidFill>
            <a:schemeClr val="accent4">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pic>
        <p:nvPicPr>
          <p:cNvPr id="3077" name="Picture 6" descr="ah_large_shaded_4c">
            <a:extLst>
              <a:ext uri="{FF2B5EF4-FFF2-40B4-BE49-F238E27FC236}">
                <a16:creationId xmlns:a16="http://schemas.microsoft.com/office/drawing/2014/main" id="{28047D21-2312-D8D6-9D4A-46B5E9CEF5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0A07E2FA-063E-0220-70A0-EFCB323258F3}"/>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5" name="Rectangle 4">
            <a:extLst>
              <a:ext uri="{FF2B5EF4-FFF2-40B4-BE49-F238E27FC236}">
                <a16:creationId xmlns:a16="http://schemas.microsoft.com/office/drawing/2014/main" id="{3F9CD8B8-30B7-CD53-A596-26121A915EA5}"/>
              </a:ext>
            </a:extLst>
          </p:cNvPr>
          <p:cNvSpPr txBox="1">
            <a:spLocks noChangeArrowheads="1"/>
          </p:cNvSpPr>
          <p:nvPr/>
        </p:nvSpPr>
        <p:spPr bwMode="auto">
          <a:xfrm>
            <a:off x="508986" y="0"/>
            <a:ext cx="7408592" cy="8788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latin typeface="+mj-lt"/>
                <a:ea typeface="+mj-ea"/>
                <a:cs typeface="+mj-cs"/>
              </a:defRPr>
            </a:lvl1pPr>
            <a:lvl2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a:lstStyle>
          <a:p>
            <a:pPr>
              <a:defRPr/>
            </a:pPr>
            <a:r>
              <a:rPr lang="en-US" sz="2800" b="0" dirty="0">
                <a:solidFill>
                  <a:schemeClr val="bg1"/>
                </a:solidFill>
                <a:latin typeface="Frutiger LT Std 55 Roman"/>
                <a:ea typeface="+mn-ea"/>
                <a:cs typeface="+mn-cs"/>
              </a:rPr>
              <a:t>Overview</a:t>
            </a:r>
          </a:p>
        </p:txBody>
      </p:sp>
      <p:graphicFrame>
        <p:nvGraphicFramePr>
          <p:cNvPr id="2" name="Content Placeholder 4">
            <a:extLst>
              <a:ext uri="{FF2B5EF4-FFF2-40B4-BE49-F238E27FC236}">
                <a16:creationId xmlns:a16="http://schemas.microsoft.com/office/drawing/2014/main" id="{D594C7E3-AE58-3316-D2C8-6FB599A984B9}"/>
              </a:ext>
            </a:extLst>
          </p:cNvPr>
          <p:cNvGraphicFramePr>
            <a:graphicFrameLocks/>
          </p:cNvGraphicFramePr>
          <p:nvPr>
            <p:extLst>
              <p:ext uri="{D42A27DB-BD31-4B8C-83A1-F6EECF244321}">
                <p14:modId xmlns:p14="http://schemas.microsoft.com/office/powerpoint/2010/main" val="514922760"/>
              </p:ext>
            </p:extLst>
          </p:nvPr>
        </p:nvGraphicFramePr>
        <p:xfrm>
          <a:off x="2011672" y="1154453"/>
          <a:ext cx="8168656" cy="5219453"/>
        </p:xfrm>
        <a:graphic>
          <a:graphicData uri="http://schemas.openxmlformats.org/drawingml/2006/table">
            <a:tbl>
              <a:tblPr/>
              <a:tblGrid>
                <a:gridCol w="3692769">
                  <a:extLst>
                    <a:ext uri="{9D8B030D-6E8A-4147-A177-3AD203B41FA5}">
                      <a16:colId xmlns:a16="http://schemas.microsoft.com/office/drawing/2014/main" val="2648981628"/>
                    </a:ext>
                  </a:extLst>
                </a:gridCol>
                <a:gridCol w="4475887">
                  <a:extLst>
                    <a:ext uri="{9D8B030D-6E8A-4147-A177-3AD203B41FA5}">
                      <a16:colId xmlns:a16="http://schemas.microsoft.com/office/drawing/2014/main" val="2640204347"/>
                    </a:ext>
                  </a:extLst>
                </a:gridCol>
              </a:tblGrid>
              <a:tr h="1167183">
                <a:tc>
                  <a:txBody>
                    <a:bodyPr/>
                    <a:lstStyle/>
                    <a:p>
                      <a:pPr algn="ctr" rtl="0" fontAlgn="base"/>
                      <a:r>
                        <a:rPr lang="en-US" sz="2400" b="0" i="0" dirty="0">
                          <a:solidFill>
                            <a:schemeClr val="bg1"/>
                          </a:solidFill>
                          <a:effectLst/>
                          <a:latin typeface="+mn-lt"/>
                          <a:ea typeface="BatangChe"/>
                          <a:cs typeface="Calibri"/>
                        </a:rPr>
                        <a:t>Background</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285750" indent="-285750" algn="l" rtl="0" fontAlgn="base">
                        <a:buClr>
                          <a:srgbClr val="0070C0"/>
                        </a:buClr>
                        <a:buFont typeface="Wingdings" panose="05000000000000000000" pitchFamily="2" charset="2"/>
                        <a:buChar char="§"/>
                      </a:pPr>
                      <a:r>
                        <a:rPr lang="en-US" sz="2000" b="0" i="0" kern="1200" dirty="0">
                          <a:solidFill>
                            <a:schemeClr val="accent4">
                              <a:lumMod val="10000"/>
                            </a:schemeClr>
                          </a:solidFill>
                          <a:effectLst/>
                          <a:latin typeface="+mn-lt"/>
                          <a:ea typeface="BatangChe"/>
                          <a:cs typeface="Calibri"/>
                        </a:rPr>
                        <a:t>Giant Sequoias</a:t>
                      </a:r>
                    </a:p>
                    <a:p>
                      <a:pPr marL="285750" indent="-285750" algn="l" rtl="0" fontAlgn="base">
                        <a:buClr>
                          <a:srgbClr val="0070C0"/>
                        </a:buClr>
                        <a:buFont typeface="Wingdings" panose="05000000000000000000" pitchFamily="2" charset="2"/>
                        <a:buChar char="§"/>
                      </a:pPr>
                      <a:r>
                        <a:rPr lang="en-US" sz="2000" b="0" i="0" kern="1200" dirty="0">
                          <a:solidFill>
                            <a:schemeClr val="accent4">
                              <a:lumMod val="10000"/>
                            </a:schemeClr>
                          </a:solidFill>
                          <a:effectLst/>
                          <a:latin typeface="+mn-lt"/>
                          <a:ea typeface="BatangChe"/>
                          <a:cs typeface="Calibri"/>
                        </a:rPr>
                        <a:t>Historic management and research</a:t>
                      </a:r>
                    </a:p>
                    <a:p>
                      <a:pPr marL="285750" indent="-285750" algn="l" rtl="0" fontAlgn="base">
                        <a:buClr>
                          <a:srgbClr val="0070C0"/>
                        </a:buClr>
                        <a:buFont typeface="Wingdings" panose="05000000000000000000" pitchFamily="2" charset="2"/>
                        <a:buChar char="§"/>
                      </a:pPr>
                      <a:r>
                        <a:rPr lang="en-US" sz="2000" b="0" i="0" kern="1200" dirty="0">
                          <a:solidFill>
                            <a:schemeClr val="accent4">
                              <a:lumMod val="10000"/>
                            </a:schemeClr>
                          </a:solidFill>
                          <a:effectLst/>
                          <a:latin typeface="+mn-lt"/>
                          <a:ea typeface="BatangChe"/>
                          <a:cs typeface="Calibri"/>
                        </a:rPr>
                        <a:t>2020 and 2021 fire seasons</a:t>
                      </a:r>
                    </a:p>
                  </a:txBody>
                  <a:tcPr anchor="ctr">
                    <a:lnL w="6350" cap="flat" cmpd="sng" algn="ctr">
                      <a:no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7070594"/>
                  </a:ext>
                </a:extLst>
              </a:tr>
              <a:tr h="1474506">
                <a:tc>
                  <a:txBody>
                    <a:bodyPr/>
                    <a:lstStyle/>
                    <a:p>
                      <a:pPr algn="ctr" rtl="0" fontAlgn="base"/>
                      <a:r>
                        <a:rPr lang="en-US" sz="2400" b="0" i="0" dirty="0">
                          <a:solidFill>
                            <a:schemeClr val="bg1"/>
                          </a:solidFill>
                          <a:effectLst/>
                          <a:latin typeface="+mn-lt"/>
                          <a:ea typeface="BatangChe"/>
                          <a:cs typeface="Calibri"/>
                        </a:rPr>
                        <a:t>Decision Point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285750" indent="-285750" algn="l" rtl="0" fontAlgn="base">
                        <a:buClr>
                          <a:srgbClr val="0070C0"/>
                        </a:buClr>
                        <a:buFont typeface="Wingdings" panose="05000000000000000000" pitchFamily="2" charset="2"/>
                        <a:buChar char="§"/>
                      </a:pPr>
                      <a:r>
                        <a:rPr lang="en-US" sz="2000" b="0" i="0" kern="1200" dirty="0">
                          <a:solidFill>
                            <a:schemeClr val="accent4">
                              <a:lumMod val="10000"/>
                            </a:schemeClr>
                          </a:solidFill>
                          <a:effectLst/>
                          <a:latin typeface="+mn-lt"/>
                          <a:ea typeface="BatangChe"/>
                          <a:cs typeface="Calibri"/>
                        </a:rPr>
                        <a:t>Reflecting</a:t>
                      </a:r>
                    </a:p>
                    <a:p>
                      <a:pPr marL="285750" indent="-285750" algn="l" rtl="0" fontAlgn="base">
                        <a:buClr>
                          <a:srgbClr val="0070C0"/>
                        </a:buClr>
                        <a:buFont typeface="Wingdings" panose="05000000000000000000" pitchFamily="2" charset="2"/>
                        <a:buChar char="§"/>
                      </a:pPr>
                      <a:r>
                        <a:rPr lang="en-US" sz="2000" b="0" i="0" kern="1200" dirty="0">
                          <a:solidFill>
                            <a:schemeClr val="accent4">
                              <a:lumMod val="10000"/>
                            </a:schemeClr>
                          </a:solidFill>
                          <a:effectLst/>
                          <a:latin typeface="+mn-lt"/>
                          <a:ea typeface="BatangChe"/>
                          <a:cs typeface="Calibri"/>
                        </a:rPr>
                        <a:t>Questioning</a:t>
                      </a:r>
                    </a:p>
                    <a:p>
                      <a:pPr marL="285750" indent="-285750" algn="l" rtl="0" fontAlgn="base">
                        <a:buClr>
                          <a:srgbClr val="0070C0"/>
                        </a:buClr>
                        <a:buFont typeface="Wingdings" panose="05000000000000000000" pitchFamily="2" charset="2"/>
                        <a:buChar char="§"/>
                      </a:pPr>
                      <a:r>
                        <a:rPr lang="en-US" sz="2000" b="0" i="0" kern="1200" dirty="0">
                          <a:solidFill>
                            <a:schemeClr val="accent4">
                              <a:lumMod val="10000"/>
                            </a:schemeClr>
                          </a:solidFill>
                          <a:effectLst/>
                          <a:latin typeface="+mn-lt"/>
                          <a:ea typeface="BatangChe"/>
                          <a:cs typeface="Calibri"/>
                        </a:rPr>
                        <a:t>Coming Together </a:t>
                      </a:r>
                    </a:p>
                  </a:txBody>
                  <a:tcPr anchor="ctr">
                    <a:lnL w="6350" cap="flat" cmpd="sng" algn="ctr">
                      <a:no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899434"/>
                  </a:ext>
                </a:extLst>
              </a:tr>
              <a:tr h="1322311">
                <a:tc>
                  <a:txBody>
                    <a:bodyPr/>
                    <a:lstStyle/>
                    <a:p>
                      <a:pPr algn="ctr" rtl="0" fontAlgn="base"/>
                      <a:r>
                        <a:rPr lang="en-US" sz="2400" b="0" i="0" dirty="0">
                          <a:solidFill>
                            <a:schemeClr val="bg1"/>
                          </a:solidFill>
                          <a:effectLst/>
                          <a:latin typeface="+mn-lt"/>
                          <a:ea typeface="BatangChe"/>
                          <a:cs typeface="Calibri"/>
                        </a:rPr>
                        <a:t>How we learned</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285750" indent="-285750" algn="l" rtl="0" fontAlgn="base">
                        <a:buClr>
                          <a:srgbClr val="0070C0"/>
                        </a:buClr>
                        <a:buFont typeface="Wingdings" panose="05000000000000000000" pitchFamily="2" charset="2"/>
                        <a:buChar char="§"/>
                      </a:pPr>
                      <a:r>
                        <a:rPr lang="en-US" sz="2000" b="0" i="0" kern="1200" dirty="0">
                          <a:solidFill>
                            <a:schemeClr val="accent4">
                              <a:lumMod val="10000"/>
                            </a:schemeClr>
                          </a:solidFill>
                          <a:effectLst/>
                          <a:latin typeface="+mn-lt"/>
                          <a:ea typeface="BatangChe"/>
                          <a:cs typeface="Calibri"/>
                        </a:rPr>
                        <a:t>What happened</a:t>
                      </a:r>
                    </a:p>
                    <a:p>
                      <a:pPr marL="285750" indent="-285750" algn="l" rtl="0" fontAlgn="base">
                        <a:buClr>
                          <a:srgbClr val="0070C0"/>
                        </a:buClr>
                        <a:buFont typeface="Wingdings" panose="05000000000000000000" pitchFamily="2" charset="2"/>
                        <a:buChar char="§"/>
                      </a:pPr>
                      <a:r>
                        <a:rPr lang="en-US" sz="2000" b="0" i="0" kern="1200" dirty="0">
                          <a:solidFill>
                            <a:schemeClr val="accent4">
                              <a:lumMod val="10000"/>
                            </a:schemeClr>
                          </a:solidFill>
                          <a:effectLst/>
                          <a:latin typeface="+mn-lt"/>
                          <a:ea typeface="BatangChe"/>
                          <a:cs typeface="Calibri"/>
                        </a:rPr>
                        <a:t>How does it compare to the past</a:t>
                      </a:r>
                    </a:p>
                    <a:p>
                      <a:pPr marL="285750" indent="-285750" algn="l" rtl="0" fontAlgn="base">
                        <a:buClr>
                          <a:srgbClr val="0070C0"/>
                        </a:buClr>
                        <a:buFont typeface="Wingdings" panose="05000000000000000000" pitchFamily="2" charset="2"/>
                        <a:buChar char="§"/>
                      </a:pPr>
                      <a:r>
                        <a:rPr lang="en-US" sz="2000" b="0" i="0" kern="1200" dirty="0">
                          <a:solidFill>
                            <a:schemeClr val="accent4">
                              <a:lumMod val="10000"/>
                            </a:schemeClr>
                          </a:solidFill>
                          <a:effectLst/>
                          <a:latin typeface="+mn-lt"/>
                          <a:ea typeface="BatangChe"/>
                          <a:cs typeface="Calibri"/>
                        </a:rPr>
                        <a:t>Mental Framework</a:t>
                      </a:r>
                    </a:p>
                    <a:p>
                      <a:pPr marL="285750" indent="-285750" algn="l" rtl="0" fontAlgn="base">
                        <a:buClr>
                          <a:srgbClr val="0070C0"/>
                        </a:buClr>
                        <a:buFont typeface="Wingdings" panose="05000000000000000000" pitchFamily="2" charset="2"/>
                        <a:buChar char="§"/>
                      </a:pPr>
                      <a:r>
                        <a:rPr lang="en-US" sz="2000" b="0" i="0" kern="1200" dirty="0">
                          <a:solidFill>
                            <a:schemeClr val="accent4">
                              <a:lumMod val="10000"/>
                            </a:schemeClr>
                          </a:solidFill>
                          <a:effectLst/>
                          <a:latin typeface="+mn-lt"/>
                          <a:ea typeface="BatangChe"/>
                          <a:cs typeface="Calibri"/>
                        </a:rPr>
                        <a:t>Guiding Action</a:t>
                      </a:r>
                    </a:p>
                  </a:txBody>
                  <a:tcPr anchor="ctr">
                    <a:lnL w="6350" cap="flat" cmpd="sng" algn="ctr">
                      <a:no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83935374"/>
                  </a:ext>
                </a:extLst>
              </a:tr>
              <a:tr h="1255453">
                <a:tc>
                  <a:txBody>
                    <a:bodyPr/>
                    <a:lstStyle/>
                    <a:p>
                      <a:pPr algn="ctr" rtl="0" fontAlgn="base"/>
                      <a:r>
                        <a:rPr lang="en-US" sz="2400" b="0" i="0" dirty="0">
                          <a:solidFill>
                            <a:schemeClr val="bg1"/>
                          </a:solidFill>
                          <a:effectLst/>
                          <a:latin typeface="+mn-lt"/>
                          <a:ea typeface="BatangChe"/>
                          <a:cs typeface="Calibri"/>
                        </a:rPr>
                        <a:t>Looking to the Future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285750" indent="-285750" algn="l" rtl="0" fontAlgn="base">
                        <a:buClr>
                          <a:srgbClr val="0070C0"/>
                        </a:buClr>
                        <a:buFont typeface="Wingdings" panose="05000000000000000000" pitchFamily="2" charset="2"/>
                        <a:buChar char="§"/>
                      </a:pPr>
                      <a:r>
                        <a:rPr lang="en-US" sz="2000" b="0" i="0" kern="1200" dirty="0">
                          <a:solidFill>
                            <a:schemeClr val="accent4">
                              <a:lumMod val="10000"/>
                            </a:schemeClr>
                          </a:solidFill>
                          <a:effectLst/>
                          <a:latin typeface="+mn-lt"/>
                          <a:ea typeface="BatangChe"/>
                          <a:cs typeface="Calibri"/>
                        </a:rPr>
                        <a:t>Adaptive Management</a:t>
                      </a:r>
                    </a:p>
                    <a:p>
                      <a:pPr marL="285750" indent="-285750" algn="l" rtl="0" fontAlgn="base">
                        <a:buClr>
                          <a:srgbClr val="0070C0"/>
                        </a:buClr>
                        <a:buFont typeface="Wingdings" panose="05000000000000000000" pitchFamily="2" charset="2"/>
                        <a:buChar char="§"/>
                      </a:pPr>
                      <a:r>
                        <a:rPr lang="en-US" sz="2000" b="0" i="0" kern="1200" dirty="0">
                          <a:solidFill>
                            <a:schemeClr val="accent4">
                              <a:lumMod val="10000"/>
                            </a:schemeClr>
                          </a:solidFill>
                          <a:effectLst/>
                          <a:latin typeface="+mn-lt"/>
                          <a:ea typeface="BatangChe"/>
                          <a:cs typeface="Calibri"/>
                        </a:rPr>
                        <a:t>Unanswered questions</a:t>
                      </a:r>
                    </a:p>
                    <a:p>
                      <a:pPr marL="285750" indent="-285750" algn="l" rtl="0" fontAlgn="base">
                        <a:buClr>
                          <a:srgbClr val="0070C0"/>
                        </a:buClr>
                        <a:buFont typeface="Wingdings" panose="05000000000000000000" pitchFamily="2" charset="2"/>
                        <a:buChar char="§"/>
                      </a:pPr>
                      <a:r>
                        <a:rPr lang="en-US" sz="2000" b="0" i="0" kern="1200" dirty="0">
                          <a:solidFill>
                            <a:schemeClr val="accent4">
                              <a:lumMod val="10000"/>
                            </a:schemeClr>
                          </a:solidFill>
                          <a:effectLst/>
                          <a:latin typeface="+mn-lt"/>
                          <a:ea typeface="BatangChe"/>
                          <a:cs typeface="Calibri"/>
                        </a:rPr>
                        <a:t>Lessons</a:t>
                      </a:r>
                      <a:endParaRPr lang="en-US" sz="2000" b="0" i="0" dirty="0">
                        <a:solidFill>
                          <a:schemeClr val="accent4">
                            <a:lumMod val="10000"/>
                          </a:schemeClr>
                        </a:solidFill>
                        <a:effectLst/>
                        <a:latin typeface="+mn-lt"/>
                        <a:ea typeface="BatangChe"/>
                        <a:cs typeface="Calibri"/>
                      </a:endParaRPr>
                    </a:p>
                  </a:txBody>
                  <a:tcPr anchor="ctr">
                    <a:lnL w="6350" cap="flat" cmpd="sng" algn="ctr">
                      <a:no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7112989"/>
                  </a:ext>
                </a:extLst>
              </a:tr>
            </a:tbl>
          </a:graphicData>
        </a:graphic>
      </p:graphicFrame>
      <p:sp>
        <p:nvSpPr>
          <p:cNvPr id="6" name="TextBox 5">
            <a:extLst>
              <a:ext uri="{FF2B5EF4-FFF2-40B4-BE49-F238E27FC236}">
                <a16:creationId xmlns:a16="http://schemas.microsoft.com/office/drawing/2014/main" id="{512E3989-4EDE-56FC-C26B-246C9D9B5D8B}"/>
              </a:ext>
            </a:extLst>
          </p:cNvPr>
          <p:cNvSpPr txBox="1"/>
          <p:nvPr/>
        </p:nvSpPr>
        <p:spPr>
          <a:xfrm rot="16200000">
            <a:off x="-1597640" y="3495664"/>
            <a:ext cx="6097248" cy="461665"/>
          </a:xfrm>
          <a:prstGeom prst="rect">
            <a:avLst/>
          </a:prstGeom>
          <a:noFill/>
        </p:spPr>
        <p:txBody>
          <a:bodyPr wrap="square">
            <a:spAutoFit/>
          </a:bodyPr>
          <a:lstStyle/>
          <a:p>
            <a:pPr algn="ctr" rtl="0" fontAlgn="base"/>
            <a:r>
              <a:rPr lang="en-US" sz="2400" b="0" i="0" dirty="0">
                <a:effectLst/>
                <a:latin typeface="+mn-lt"/>
                <a:ea typeface="BatangChe"/>
                <a:cs typeface="Calibri"/>
              </a:rPr>
              <a:t>Theme: Help through out</a:t>
            </a:r>
          </a:p>
        </p:txBody>
      </p:sp>
    </p:spTree>
    <p:extLst>
      <p:ext uri="{BB962C8B-B14F-4D97-AF65-F5344CB8AC3E}">
        <p14:creationId xmlns:p14="http://schemas.microsoft.com/office/powerpoint/2010/main" val="1804753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a:ea typeface="+mn-lt"/>
                <a:cs typeface="+mn-lt"/>
              </a:rPr>
              <a:t>							</a:t>
            </a:r>
            <a:endParaRPr lang="en-US" sz="1200">
              <a:ea typeface="+mn-lt"/>
              <a:cs typeface="+mn-lt"/>
            </a:endParaRPr>
          </a:p>
        </p:txBody>
      </p:sp>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261671" y="3789392"/>
            <a:ext cx="5953656" cy="2573435"/>
          </a:xfrm>
        </p:spPr>
        <p:txBody>
          <a:bodyPr vert="horz" lIns="91440" tIns="45720" rIns="91440" bIns="45720" rtlCol="0" anchor="t">
            <a:noAutofit/>
          </a:bodyPr>
          <a:lstStyle/>
          <a:p>
            <a:pPr marL="0" indent="0">
              <a:buNone/>
            </a:pPr>
            <a:r>
              <a:rPr lang="en-US" sz="2200" dirty="0">
                <a:latin typeface="Frutiger LT Std 45 Light"/>
              </a:rPr>
              <a:t>Individuals, Clumps, and Openings:</a:t>
            </a:r>
          </a:p>
          <a:p>
            <a:pPr lvl="1"/>
            <a:r>
              <a:rPr lang="en-US" sz="1800" dirty="0">
                <a:latin typeface="Frutiger LT Std 45 Light"/>
              </a:rPr>
              <a:t>Model planting after distribution of trees in mature forest. </a:t>
            </a:r>
            <a:endParaRPr lang="en-US" sz="1800" dirty="0">
              <a:latin typeface="Frutiger LT Std 45 Light" panose="020B0402020204020204" pitchFamily="34" charset="0"/>
            </a:endParaRPr>
          </a:p>
          <a:p>
            <a:pPr lvl="1"/>
            <a:r>
              <a:rPr lang="en-US" sz="1800" dirty="0">
                <a:latin typeface="Frutiger LT Std 45 Light"/>
              </a:rPr>
              <a:t>Not a plantation planting.</a:t>
            </a:r>
          </a:p>
          <a:p>
            <a:pPr lvl="1"/>
            <a:r>
              <a:rPr lang="en-US" sz="1800" dirty="0">
                <a:latin typeface="Frutiger LT Std 45 Light"/>
              </a:rPr>
              <a:t>Favorable microsites (clumps).</a:t>
            </a:r>
          </a:p>
          <a:p>
            <a:pPr lvl="1"/>
            <a:r>
              <a:rPr lang="en-US" sz="1800" dirty="0">
                <a:latin typeface="Frutiger LT Std 45 Light"/>
              </a:rPr>
              <a:t>Less dense: ridges, and steep south and west-facing slopes (individuals).</a:t>
            </a:r>
          </a:p>
          <a:p>
            <a:pPr lvl="1"/>
            <a:r>
              <a:rPr lang="en-US" sz="1800" dirty="0">
                <a:latin typeface="Frutiger LT Std 45 Light"/>
              </a:rPr>
              <a:t>Leave occasional gaps </a:t>
            </a:r>
          </a:p>
        </p:txBody>
      </p:sp>
      <p:sp>
        <p:nvSpPr>
          <p:cNvPr id="9" name="Title 1">
            <a:extLst>
              <a:ext uri="{FF2B5EF4-FFF2-40B4-BE49-F238E27FC236}">
                <a16:creationId xmlns:a16="http://schemas.microsoft.com/office/drawing/2014/main" id="{569B0036-4510-E62B-5AAF-5510D77B8A36}"/>
              </a:ext>
            </a:extLst>
          </p:cNvPr>
          <p:cNvSpPr txBox="1">
            <a:spLocks/>
          </p:cNvSpPr>
          <p:nvPr/>
        </p:nvSpPr>
        <p:spPr>
          <a:xfrm>
            <a:off x="488672" y="0"/>
            <a:ext cx="10972800" cy="829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Frutiger LT Std 45 Light" panose="020B0402020204020204" pitchFamily="34" charset="0"/>
              </a:rPr>
              <a:t>Individuals, Clumps, and Openings</a:t>
            </a:r>
          </a:p>
        </p:txBody>
      </p:sp>
      <p:sp>
        <p:nvSpPr>
          <p:cNvPr id="12" name="TextBox 11">
            <a:extLst>
              <a:ext uri="{FF2B5EF4-FFF2-40B4-BE49-F238E27FC236}">
                <a16:creationId xmlns:a16="http://schemas.microsoft.com/office/drawing/2014/main" id="{82E2AE5A-7F93-554F-D63B-CD43D882B483}"/>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20</a:t>
            </a:fld>
            <a:endParaRPr lang="en-US" sz="1200">
              <a:latin typeface="Frutiger LT Std 45 Light" panose="020B0402020204020204" pitchFamily="34" charset="0"/>
            </a:endParaRPr>
          </a:p>
        </p:txBody>
      </p:sp>
      <p:pic>
        <p:nvPicPr>
          <p:cNvPr id="14" name="Picture 6" descr="ah_large_shaded_4c">
            <a:extLst>
              <a:ext uri="{FF2B5EF4-FFF2-40B4-BE49-F238E27FC236}">
                <a16:creationId xmlns:a16="http://schemas.microsoft.com/office/drawing/2014/main" id="{89F81096-7343-8D47-204F-C2C767DDB3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
            <a:extLst>
              <a:ext uri="{FF2B5EF4-FFF2-40B4-BE49-F238E27FC236}">
                <a16:creationId xmlns:a16="http://schemas.microsoft.com/office/drawing/2014/main" id="{3731D7D7-D1B2-F289-3CE0-4A8984059B7C}"/>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pic>
        <p:nvPicPr>
          <p:cNvPr id="4" name="Picture 3">
            <a:extLst>
              <a:ext uri="{FF2B5EF4-FFF2-40B4-BE49-F238E27FC236}">
                <a16:creationId xmlns:a16="http://schemas.microsoft.com/office/drawing/2014/main" id="{08A70094-DC56-106B-570A-DB61E71B8C3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410854" y="984633"/>
            <a:ext cx="5627078" cy="5201266"/>
          </a:xfrm>
          <a:prstGeom prst="rect">
            <a:avLst/>
          </a:prstGeom>
        </p:spPr>
      </p:pic>
      <p:pic>
        <p:nvPicPr>
          <p:cNvPr id="7" name="Picture 6">
            <a:extLst>
              <a:ext uri="{FF2B5EF4-FFF2-40B4-BE49-F238E27FC236}">
                <a16:creationId xmlns:a16="http://schemas.microsoft.com/office/drawing/2014/main" id="{4D4DB55F-4FBD-F08D-A3A6-A25B03B3898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17685" y="984633"/>
            <a:ext cx="4994030" cy="2649416"/>
          </a:xfrm>
          <a:prstGeom prst="rect">
            <a:avLst/>
          </a:prstGeom>
        </p:spPr>
      </p:pic>
      <p:sp>
        <p:nvSpPr>
          <p:cNvPr id="10" name="TextBox 9">
            <a:extLst>
              <a:ext uri="{FF2B5EF4-FFF2-40B4-BE49-F238E27FC236}">
                <a16:creationId xmlns:a16="http://schemas.microsoft.com/office/drawing/2014/main" id="{2A2943A6-584C-2994-E66D-6CF8C0BB4653}"/>
              </a:ext>
            </a:extLst>
          </p:cNvPr>
          <p:cNvSpPr txBox="1"/>
          <p:nvPr/>
        </p:nvSpPr>
        <p:spPr>
          <a:xfrm>
            <a:off x="113220" y="6362827"/>
            <a:ext cx="12064925" cy="523220"/>
          </a:xfrm>
          <a:prstGeom prst="rect">
            <a:avLst/>
          </a:prstGeom>
          <a:noFill/>
        </p:spPr>
        <p:txBody>
          <a:bodyPr wrap="square">
            <a:spAutoFit/>
          </a:bodyPr>
          <a:lstStyle/>
          <a:p>
            <a:r>
              <a:rPr lang="en-US" sz="1400" b="0" i="0" u="none" strike="noStrike" baseline="0" dirty="0">
                <a:solidFill>
                  <a:srgbClr val="000000"/>
                </a:solidFill>
                <a:latin typeface="Frutiger LT Std 45 Light" panose="020B0402020204020204" pitchFamily="34" charset="0"/>
              </a:rPr>
              <a:t>North, M.P., Stevens, J.T., Greene, D.F., </a:t>
            </a:r>
            <a:r>
              <a:rPr lang="en-US" sz="1400" b="0" i="0" u="none" strike="noStrike" baseline="0" dirty="0" err="1">
                <a:solidFill>
                  <a:srgbClr val="000000"/>
                </a:solidFill>
                <a:latin typeface="Frutiger LT Std 45 Light" panose="020B0402020204020204" pitchFamily="34" charset="0"/>
              </a:rPr>
              <a:t>Coppoletta</a:t>
            </a:r>
            <a:r>
              <a:rPr lang="en-US" sz="1400" b="0" i="0" u="none" strike="noStrike" baseline="0" dirty="0">
                <a:solidFill>
                  <a:srgbClr val="000000"/>
                </a:solidFill>
                <a:latin typeface="Frutiger LT Std 45 Light" panose="020B0402020204020204" pitchFamily="34" charset="0"/>
              </a:rPr>
              <a:t>, M., Knapp, E.E., Latimer, A.M., </a:t>
            </a:r>
            <a:r>
              <a:rPr lang="en-US" sz="1400" b="0" i="0" u="none" strike="noStrike" baseline="0" dirty="0" err="1">
                <a:solidFill>
                  <a:srgbClr val="000000"/>
                </a:solidFill>
                <a:latin typeface="Frutiger LT Std 45 Light" panose="020B0402020204020204" pitchFamily="34" charset="0"/>
              </a:rPr>
              <a:t>Restaino</a:t>
            </a:r>
            <a:r>
              <a:rPr lang="en-US" sz="1400" b="0" i="0" u="none" strike="noStrike" baseline="0" dirty="0">
                <a:solidFill>
                  <a:srgbClr val="000000"/>
                </a:solidFill>
                <a:latin typeface="Frutiger LT Std 45 Light" panose="020B0402020204020204" pitchFamily="34" charset="0"/>
              </a:rPr>
              <a:t>, C.M., Tompkins, R.E., Welch, K.R., York, R.A. and Young, D.J., 2019. Tamm Review: Reforestation for resilience </a:t>
            </a:r>
            <a:endParaRPr lang="en-US" sz="1400" dirty="0"/>
          </a:p>
        </p:txBody>
      </p:sp>
    </p:spTree>
    <p:extLst>
      <p:ext uri="{BB962C8B-B14F-4D97-AF65-F5344CB8AC3E}">
        <p14:creationId xmlns:p14="http://schemas.microsoft.com/office/powerpoint/2010/main" val="1962267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184F5-EC0A-61ED-5700-3F9F79C771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08277" y="888508"/>
            <a:ext cx="4583723" cy="3399491"/>
          </a:xfrm>
          <a:prstGeom prst="rect">
            <a:avLst/>
          </a:prstGeom>
        </p:spPr>
      </p:pic>
      <p:pic>
        <p:nvPicPr>
          <p:cNvPr id="7" name="Picture 6" descr="A picture containing outdoor, grass, wood, dirt&#10;&#10;Description automatically generated">
            <a:extLst>
              <a:ext uri="{FF2B5EF4-FFF2-40B4-BE49-F238E27FC236}">
                <a16:creationId xmlns:a16="http://schemas.microsoft.com/office/drawing/2014/main" id="{FCD56DC7-58AC-DE50-A178-5CAE307855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42841" y="1687596"/>
            <a:ext cx="4583723" cy="4159890"/>
          </a:xfrm>
          <a:prstGeom prst="rect">
            <a:avLst/>
          </a:prstGeom>
        </p:spPr>
      </p:pic>
      <p:sp>
        <p:nvSpPr>
          <p:cNvPr id="4" name="Rectangle 3">
            <a:extLst>
              <a:ext uri="{FF2B5EF4-FFF2-40B4-BE49-F238E27FC236}">
                <a16:creationId xmlns:a16="http://schemas.microsoft.com/office/drawing/2014/main" id="{5BCB4C87-090D-3833-D735-8629CE061321}"/>
              </a:ext>
            </a:extLst>
          </p:cNvPr>
          <p:cNvSpPr/>
          <p:nvPr/>
        </p:nvSpPr>
        <p:spPr bwMode="auto">
          <a:xfrm>
            <a:off x="0" y="0"/>
            <a:ext cx="12192000" cy="878890"/>
          </a:xfrm>
          <a:prstGeom prst="rect">
            <a:avLst/>
          </a:prstGeom>
          <a:solidFill>
            <a:schemeClr val="accent4">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pic>
        <p:nvPicPr>
          <p:cNvPr id="3077" name="Picture 6" descr="ah_large_shaded_4c">
            <a:extLst>
              <a:ext uri="{FF2B5EF4-FFF2-40B4-BE49-F238E27FC236}">
                <a16:creationId xmlns:a16="http://schemas.microsoft.com/office/drawing/2014/main" id="{28047D21-2312-D8D6-9D4A-46B5E9CEF5D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0A07E2FA-063E-0220-70A0-EFCB323258F3}"/>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5" name="Rectangle 4">
            <a:extLst>
              <a:ext uri="{FF2B5EF4-FFF2-40B4-BE49-F238E27FC236}">
                <a16:creationId xmlns:a16="http://schemas.microsoft.com/office/drawing/2014/main" id="{3F9CD8B8-30B7-CD53-A596-26121A915EA5}"/>
              </a:ext>
            </a:extLst>
          </p:cNvPr>
          <p:cNvSpPr txBox="1">
            <a:spLocks noChangeArrowheads="1"/>
          </p:cNvSpPr>
          <p:nvPr/>
        </p:nvSpPr>
        <p:spPr bwMode="auto">
          <a:xfrm>
            <a:off x="508986" y="0"/>
            <a:ext cx="7408592" cy="8788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latin typeface="+mj-lt"/>
                <a:ea typeface="+mj-ea"/>
                <a:cs typeface="+mj-cs"/>
              </a:defRPr>
            </a:lvl1pPr>
            <a:lvl2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a:lstStyle>
          <a:p>
            <a:pPr>
              <a:defRPr/>
            </a:pPr>
            <a:r>
              <a:rPr lang="en-US" sz="2800" b="0" dirty="0">
                <a:solidFill>
                  <a:schemeClr val="bg1"/>
                </a:solidFill>
                <a:latin typeface="Frutiger LT Std 55 Roman"/>
                <a:ea typeface="+mn-ea"/>
                <a:cs typeface="+mn-cs"/>
              </a:rPr>
              <a:t>Planting</a:t>
            </a:r>
          </a:p>
        </p:txBody>
      </p:sp>
      <p:sp>
        <p:nvSpPr>
          <p:cNvPr id="9" name="TextBox 8">
            <a:extLst>
              <a:ext uri="{FF2B5EF4-FFF2-40B4-BE49-F238E27FC236}">
                <a16:creationId xmlns:a16="http://schemas.microsoft.com/office/drawing/2014/main" id="{7C86C730-BCCC-9A77-6607-6A5971B8CFCB}"/>
              </a:ext>
            </a:extLst>
          </p:cNvPr>
          <p:cNvSpPr txBox="1"/>
          <p:nvPr/>
        </p:nvSpPr>
        <p:spPr>
          <a:xfrm>
            <a:off x="225304" y="2031057"/>
            <a:ext cx="3617537" cy="3816429"/>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Frutiger LT Std 45 Light"/>
              </a:rPr>
              <a:t>Oct –Nov 2023</a:t>
            </a:r>
          </a:p>
          <a:p>
            <a:pPr marL="342900" indent="-342900">
              <a:buFont typeface="Arial" panose="020B0604020202020204" pitchFamily="34" charset="0"/>
              <a:buChar char="•"/>
            </a:pPr>
            <a:endParaRPr lang="en-US" sz="2200" dirty="0">
              <a:latin typeface="Frutiger LT Std 45 Light"/>
            </a:endParaRPr>
          </a:p>
          <a:p>
            <a:pPr marL="342900" indent="-342900">
              <a:buFont typeface="Arial" panose="020B0604020202020204" pitchFamily="34" charset="0"/>
              <a:buChar char="•"/>
            </a:pPr>
            <a:r>
              <a:rPr lang="en-US" sz="2200" dirty="0">
                <a:latin typeface="Frutiger LT Std 45 Light"/>
              </a:rPr>
              <a:t>140,000+ seedlings</a:t>
            </a:r>
          </a:p>
          <a:p>
            <a:pPr marL="342900" indent="-342900">
              <a:buFont typeface="Arial" panose="020B0604020202020204" pitchFamily="34" charset="0"/>
              <a:buChar char="•"/>
            </a:pPr>
            <a:endParaRPr lang="en-US" sz="2200" dirty="0">
              <a:latin typeface="Frutiger LT Std 45 Light"/>
            </a:endParaRPr>
          </a:p>
          <a:p>
            <a:pPr marL="342900" indent="-342900">
              <a:buFont typeface="Arial" panose="020B0604020202020204" pitchFamily="34" charset="0"/>
              <a:buChar char="•"/>
            </a:pPr>
            <a:r>
              <a:rPr lang="en-US" sz="2200" dirty="0">
                <a:latin typeface="Frutiger LT Std 45 Light"/>
              </a:rPr>
              <a:t>Redwood Mountain Grove</a:t>
            </a:r>
          </a:p>
          <a:p>
            <a:pPr marL="800100" lvl="1" indent="-342900">
              <a:buFont typeface="Arial" panose="020B0604020202020204" pitchFamily="34" charset="0"/>
              <a:buChar char="•"/>
            </a:pPr>
            <a:r>
              <a:rPr lang="en-US" sz="2200" dirty="0">
                <a:latin typeface="Frutiger LT Std 45 Light"/>
              </a:rPr>
              <a:t>609 acres</a:t>
            </a:r>
          </a:p>
          <a:p>
            <a:pPr marL="342900" indent="-342900">
              <a:buFont typeface="Arial" panose="020B0604020202020204" pitchFamily="34" charset="0"/>
              <a:buChar char="•"/>
            </a:pPr>
            <a:r>
              <a:rPr lang="en-US" sz="2200" dirty="0">
                <a:latin typeface="Frutiger LT Std 45 Light"/>
              </a:rPr>
              <a:t>Fisher Habitat Corridor</a:t>
            </a:r>
          </a:p>
          <a:p>
            <a:pPr marL="800100" lvl="1" indent="-342900">
              <a:buFont typeface="Arial" panose="020B0604020202020204" pitchFamily="34" charset="0"/>
              <a:buChar char="•"/>
            </a:pPr>
            <a:r>
              <a:rPr lang="en-US" sz="2200" dirty="0">
                <a:latin typeface="Frutiger LT Std 45 Light"/>
              </a:rPr>
              <a:t>350 acres</a:t>
            </a:r>
          </a:p>
          <a:p>
            <a:pPr marL="342900" indent="-342900">
              <a:buFont typeface="Arial" panose="020B0604020202020204" pitchFamily="34" charset="0"/>
              <a:buChar char="•"/>
            </a:pPr>
            <a:r>
              <a:rPr lang="en-US" sz="2200" dirty="0">
                <a:latin typeface="Frutiger LT Std 45 Light"/>
              </a:rPr>
              <a:t>Board Camp Grove</a:t>
            </a:r>
          </a:p>
          <a:p>
            <a:pPr marL="800100" lvl="1" indent="-342900">
              <a:buFont typeface="Arial" panose="020B0604020202020204" pitchFamily="34" charset="0"/>
              <a:buChar char="•"/>
            </a:pPr>
            <a:r>
              <a:rPr lang="en-US" sz="2200" dirty="0">
                <a:latin typeface="Frutiger LT Std 45 Light"/>
              </a:rPr>
              <a:t>38 acres</a:t>
            </a:r>
          </a:p>
        </p:txBody>
      </p:sp>
      <p:pic>
        <p:nvPicPr>
          <p:cNvPr id="10" name="Picture 9">
            <a:extLst>
              <a:ext uri="{FF2B5EF4-FFF2-40B4-BE49-F238E27FC236}">
                <a16:creationId xmlns:a16="http://schemas.microsoft.com/office/drawing/2014/main" id="{FA5312B0-F3D8-5C7A-787B-0B1530E0A44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43494" y="3923625"/>
            <a:ext cx="3948506" cy="2934375"/>
          </a:xfrm>
          <a:prstGeom prst="rect">
            <a:avLst/>
          </a:prstGeom>
        </p:spPr>
      </p:pic>
    </p:spTree>
    <p:extLst>
      <p:ext uri="{BB962C8B-B14F-4D97-AF65-F5344CB8AC3E}">
        <p14:creationId xmlns:p14="http://schemas.microsoft.com/office/powerpoint/2010/main" val="2872280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CB4C87-090D-3833-D735-8629CE061321}"/>
              </a:ext>
            </a:extLst>
          </p:cNvPr>
          <p:cNvSpPr/>
          <p:nvPr/>
        </p:nvSpPr>
        <p:spPr bwMode="auto">
          <a:xfrm>
            <a:off x="0" y="0"/>
            <a:ext cx="12192000" cy="878890"/>
          </a:xfrm>
          <a:prstGeom prst="rect">
            <a:avLst/>
          </a:prstGeom>
          <a:solidFill>
            <a:schemeClr val="accent4">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pic>
        <p:nvPicPr>
          <p:cNvPr id="3077" name="Picture 6" descr="ah_large_shaded_4c">
            <a:extLst>
              <a:ext uri="{FF2B5EF4-FFF2-40B4-BE49-F238E27FC236}">
                <a16:creationId xmlns:a16="http://schemas.microsoft.com/office/drawing/2014/main" id="{28047D21-2312-D8D6-9D4A-46B5E9CEF5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0A07E2FA-063E-0220-70A0-EFCB323258F3}"/>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5" name="Rectangle 4">
            <a:extLst>
              <a:ext uri="{FF2B5EF4-FFF2-40B4-BE49-F238E27FC236}">
                <a16:creationId xmlns:a16="http://schemas.microsoft.com/office/drawing/2014/main" id="{3F9CD8B8-30B7-CD53-A596-26121A915EA5}"/>
              </a:ext>
            </a:extLst>
          </p:cNvPr>
          <p:cNvSpPr txBox="1">
            <a:spLocks noChangeArrowheads="1"/>
          </p:cNvSpPr>
          <p:nvPr/>
        </p:nvSpPr>
        <p:spPr bwMode="auto">
          <a:xfrm>
            <a:off x="508986" y="0"/>
            <a:ext cx="7408592" cy="8788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latin typeface="+mj-lt"/>
                <a:ea typeface="+mj-ea"/>
                <a:cs typeface="+mj-cs"/>
              </a:defRPr>
            </a:lvl1pPr>
            <a:lvl2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a:lstStyle>
          <a:p>
            <a:pPr>
              <a:defRPr/>
            </a:pPr>
            <a:r>
              <a:rPr lang="en-US" sz="2800" b="0" dirty="0">
                <a:solidFill>
                  <a:schemeClr val="bg1"/>
                </a:solidFill>
                <a:latin typeface="Frutiger LT Std 55 Roman"/>
                <a:ea typeface="+mn-ea"/>
                <a:cs typeface="+mn-cs"/>
              </a:rPr>
              <a:t>Monitoring – Ongoing Research</a:t>
            </a:r>
          </a:p>
        </p:txBody>
      </p:sp>
      <p:sp>
        <p:nvSpPr>
          <p:cNvPr id="9" name="TextBox 8">
            <a:extLst>
              <a:ext uri="{FF2B5EF4-FFF2-40B4-BE49-F238E27FC236}">
                <a16:creationId xmlns:a16="http://schemas.microsoft.com/office/drawing/2014/main" id="{7C86C730-BCCC-9A77-6607-6A5971B8CFCB}"/>
              </a:ext>
            </a:extLst>
          </p:cNvPr>
          <p:cNvSpPr txBox="1"/>
          <p:nvPr/>
        </p:nvSpPr>
        <p:spPr>
          <a:xfrm>
            <a:off x="320728" y="943437"/>
            <a:ext cx="4028534" cy="3139321"/>
          </a:xfrm>
          <a:prstGeom prst="rect">
            <a:avLst/>
          </a:prstGeom>
          <a:noFill/>
        </p:spPr>
        <p:txBody>
          <a:bodyPr wrap="square">
            <a:spAutoFit/>
          </a:bodyPr>
          <a:lstStyle/>
          <a:p>
            <a:r>
              <a:rPr lang="en-US" sz="2200" dirty="0">
                <a:latin typeface="Frutiger LT Std 45 Light"/>
              </a:rPr>
              <a:t>Kristen Shive - UC Berkley</a:t>
            </a:r>
          </a:p>
          <a:p>
            <a:pPr marL="342900" indent="-342900">
              <a:buFont typeface="Arial" panose="020B0604020202020204" pitchFamily="34" charset="0"/>
              <a:buChar char="•"/>
            </a:pPr>
            <a:r>
              <a:rPr lang="en-US" sz="2200" dirty="0">
                <a:latin typeface="Frutiger LT Std 45 Light"/>
              </a:rPr>
              <a:t>Plots to assess survivorship</a:t>
            </a:r>
          </a:p>
          <a:p>
            <a:pPr marL="342900" indent="-342900">
              <a:buFont typeface="Arial" panose="020B0604020202020204" pitchFamily="34" charset="0"/>
              <a:buChar char="•"/>
            </a:pPr>
            <a:endParaRPr lang="en-US" sz="2200" dirty="0">
              <a:latin typeface="Frutiger LT Std 45 Light"/>
            </a:endParaRPr>
          </a:p>
          <a:p>
            <a:pPr marL="342900" indent="-342900">
              <a:buFont typeface="Arial" panose="020B0604020202020204" pitchFamily="34" charset="0"/>
              <a:buChar char="•"/>
            </a:pPr>
            <a:r>
              <a:rPr lang="en-US" sz="2200" dirty="0">
                <a:latin typeface="Frutiger LT Std 45 Light"/>
              </a:rPr>
              <a:t>Research plots</a:t>
            </a:r>
          </a:p>
          <a:p>
            <a:pPr marL="342900" indent="-342900">
              <a:buFont typeface="Arial" panose="020B0604020202020204" pitchFamily="34" charset="0"/>
              <a:buChar char="•"/>
            </a:pPr>
            <a:endParaRPr lang="en-US" sz="2200" dirty="0">
              <a:latin typeface="Frutiger LT Std 45 Light"/>
            </a:endParaRPr>
          </a:p>
          <a:p>
            <a:pPr marL="800100" lvl="1" indent="-342900">
              <a:buFont typeface="Arial" panose="020B0604020202020204" pitchFamily="34" charset="0"/>
              <a:buChar char="•"/>
            </a:pPr>
            <a:r>
              <a:rPr lang="en-US" sz="2200" dirty="0">
                <a:latin typeface="Frutiger LT Std 45 Light"/>
              </a:rPr>
              <a:t>Assisted gene flow</a:t>
            </a:r>
          </a:p>
          <a:p>
            <a:pPr marL="800100" lvl="1" indent="-342900">
              <a:buFont typeface="Arial" panose="020B0604020202020204" pitchFamily="34" charset="0"/>
              <a:buChar char="•"/>
            </a:pPr>
            <a:endParaRPr lang="en-US" sz="2200" dirty="0">
              <a:latin typeface="Frutiger LT Std 45 Light"/>
            </a:endParaRPr>
          </a:p>
          <a:p>
            <a:pPr marL="800100" lvl="1" indent="-342900">
              <a:buFont typeface="Arial" panose="020B0604020202020204" pitchFamily="34" charset="0"/>
              <a:buChar char="•"/>
            </a:pPr>
            <a:r>
              <a:rPr lang="en-US" sz="2200" dirty="0">
                <a:latin typeface="Frutiger LT Std 45 Light"/>
              </a:rPr>
              <a:t>Shrubs: competition/facilitation</a:t>
            </a:r>
          </a:p>
        </p:txBody>
      </p:sp>
      <p:pic>
        <p:nvPicPr>
          <p:cNvPr id="6" name="Picture 5" descr="A fire hydrant in the woods&#10;&#10;Description automatically generated with medium confidence">
            <a:extLst>
              <a:ext uri="{FF2B5EF4-FFF2-40B4-BE49-F238E27FC236}">
                <a16:creationId xmlns:a16="http://schemas.microsoft.com/office/drawing/2014/main" id="{AE968EBF-07BA-8C2F-3638-1DFCEB9353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31172" y="887378"/>
            <a:ext cx="7960828" cy="5970621"/>
          </a:xfrm>
          <a:prstGeom prst="rect">
            <a:avLst/>
          </a:prstGeom>
        </p:spPr>
      </p:pic>
      <p:pic>
        <p:nvPicPr>
          <p:cNvPr id="8" name="Picture 7">
            <a:extLst>
              <a:ext uri="{FF2B5EF4-FFF2-40B4-BE49-F238E27FC236}">
                <a16:creationId xmlns:a16="http://schemas.microsoft.com/office/drawing/2014/main" id="{D9257031-C2C6-1550-1351-6E7D2AC24BE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1554" y="4237259"/>
            <a:ext cx="2625969" cy="2466238"/>
          </a:xfrm>
          <a:prstGeom prst="rect">
            <a:avLst/>
          </a:prstGeom>
        </p:spPr>
      </p:pic>
      <p:pic>
        <p:nvPicPr>
          <p:cNvPr id="11" name="Picture 10">
            <a:extLst>
              <a:ext uri="{FF2B5EF4-FFF2-40B4-BE49-F238E27FC236}">
                <a16:creationId xmlns:a16="http://schemas.microsoft.com/office/drawing/2014/main" id="{56DDC828-75E8-0365-A989-ECE092E16FE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102272" y="4237259"/>
            <a:ext cx="1910861" cy="2409347"/>
          </a:xfrm>
          <a:prstGeom prst="rect">
            <a:avLst/>
          </a:prstGeom>
        </p:spPr>
      </p:pic>
    </p:spTree>
    <p:extLst>
      <p:ext uri="{BB962C8B-B14F-4D97-AF65-F5344CB8AC3E}">
        <p14:creationId xmlns:p14="http://schemas.microsoft.com/office/powerpoint/2010/main" val="3065086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CB4C87-090D-3833-D735-8629CE061321}"/>
              </a:ext>
            </a:extLst>
          </p:cNvPr>
          <p:cNvSpPr/>
          <p:nvPr/>
        </p:nvSpPr>
        <p:spPr bwMode="auto">
          <a:xfrm>
            <a:off x="0" y="0"/>
            <a:ext cx="12192000" cy="878890"/>
          </a:xfrm>
          <a:prstGeom prst="rect">
            <a:avLst/>
          </a:prstGeom>
          <a:solidFill>
            <a:schemeClr val="accent4">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pic>
        <p:nvPicPr>
          <p:cNvPr id="3077" name="Picture 6" descr="ah_large_shaded_4c">
            <a:extLst>
              <a:ext uri="{FF2B5EF4-FFF2-40B4-BE49-F238E27FC236}">
                <a16:creationId xmlns:a16="http://schemas.microsoft.com/office/drawing/2014/main" id="{28047D21-2312-D8D6-9D4A-46B5E9CEF5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0A07E2FA-063E-0220-70A0-EFCB323258F3}"/>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5" name="Rectangle 4">
            <a:extLst>
              <a:ext uri="{FF2B5EF4-FFF2-40B4-BE49-F238E27FC236}">
                <a16:creationId xmlns:a16="http://schemas.microsoft.com/office/drawing/2014/main" id="{3F9CD8B8-30B7-CD53-A596-26121A915EA5}"/>
              </a:ext>
            </a:extLst>
          </p:cNvPr>
          <p:cNvSpPr txBox="1">
            <a:spLocks noChangeArrowheads="1"/>
          </p:cNvSpPr>
          <p:nvPr/>
        </p:nvSpPr>
        <p:spPr bwMode="auto">
          <a:xfrm>
            <a:off x="508986" y="0"/>
            <a:ext cx="7408592" cy="8788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latin typeface="+mj-lt"/>
                <a:ea typeface="+mj-ea"/>
                <a:cs typeface="+mj-cs"/>
              </a:defRPr>
            </a:lvl1pPr>
            <a:lvl2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a:lstStyle>
          <a:p>
            <a:pPr>
              <a:defRPr/>
            </a:pPr>
            <a:r>
              <a:rPr lang="en-US" sz="2800" b="0" dirty="0">
                <a:solidFill>
                  <a:schemeClr val="bg1"/>
                </a:solidFill>
                <a:latin typeface="Frutiger LT Std 55 Roman"/>
                <a:ea typeface="+mn-ea"/>
                <a:cs typeface="+mn-cs"/>
              </a:rPr>
              <a:t>Partnerships</a:t>
            </a:r>
          </a:p>
        </p:txBody>
      </p:sp>
      <p:sp>
        <p:nvSpPr>
          <p:cNvPr id="9" name="TextBox 8">
            <a:extLst>
              <a:ext uri="{FF2B5EF4-FFF2-40B4-BE49-F238E27FC236}">
                <a16:creationId xmlns:a16="http://schemas.microsoft.com/office/drawing/2014/main" id="{7C86C730-BCCC-9A77-6607-6A5971B8CFCB}"/>
              </a:ext>
            </a:extLst>
          </p:cNvPr>
          <p:cNvSpPr txBox="1"/>
          <p:nvPr/>
        </p:nvSpPr>
        <p:spPr>
          <a:xfrm>
            <a:off x="6694634" y="1172036"/>
            <a:ext cx="5313590" cy="3477875"/>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Frutiger LT Std 45 Light"/>
              </a:rPr>
              <a:t>Giant Sequoia Lands Coalition</a:t>
            </a:r>
          </a:p>
          <a:p>
            <a:pPr marL="800100" lvl="1" indent="-342900">
              <a:buFont typeface="Arial" panose="020B0604020202020204" pitchFamily="34" charset="0"/>
              <a:buChar char="•"/>
            </a:pPr>
            <a:r>
              <a:rPr lang="en-US" sz="2200" dirty="0">
                <a:latin typeface="Frutiger LT Std 45 Light"/>
              </a:rPr>
              <a:t>Giantsequoias.org</a:t>
            </a:r>
          </a:p>
          <a:p>
            <a:pPr marL="800100" lvl="1" indent="-342900">
              <a:buFont typeface="Arial" panose="020B0604020202020204" pitchFamily="34" charset="0"/>
              <a:buChar char="•"/>
            </a:pPr>
            <a:r>
              <a:rPr lang="en-US" sz="2200" dirty="0">
                <a:latin typeface="Frutiger LT Std 45 Light"/>
              </a:rPr>
              <a:t>Learn</a:t>
            </a:r>
          </a:p>
          <a:p>
            <a:pPr marL="800100" lvl="1" indent="-342900">
              <a:buFont typeface="Arial" panose="020B0604020202020204" pitchFamily="34" charset="0"/>
              <a:buChar char="•"/>
            </a:pPr>
            <a:r>
              <a:rPr lang="en-US" sz="2200" dirty="0">
                <a:latin typeface="Frutiger LT Std 45 Light"/>
              </a:rPr>
              <a:t>Rally</a:t>
            </a:r>
          </a:p>
          <a:p>
            <a:pPr marL="800100" lvl="1" indent="-342900">
              <a:buFont typeface="Arial" panose="020B0604020202020204" pitchFamily="34" charset="0"/>
              <a:buChar char="•"/>
            </a:pPr>
            <a:r>
              <a:rPr lang="en-US" sz="2200" dirty="0">
                <a:latin typeface="Frutiger LT Std 45 Light"/>
              </a:rPr>
              <a:t>Act</a:t>
            </a:r>
          </a:p>
          <a:p>
            <a:pPr marL="342900" indent="-342900">
              <a:buFont typeface="Arial" panose="020B0604020202020204" pitchFamily="34" charset="0"/>
              <a:buChar char="•"/>
            </a:pPr>
            <a:endParaRPr lang="en-US" sz="2200" dirty="0">
              <a:latin typeface="Frutiger LT Std 45 Light"/>
            </a:endParaRPr>
          </a:p>
          <a:p>
            <a:pPr marL="342900" indent="-342900">
              <a:buFont typeface="Arial" panose="020B0604020202020204" pitchFamily="34" charset="0"/>
              <a:buChar char="•"/>
            </a:pPr>
            <a:r>
              <a:rPr lang="en-US" sz="2200" dirty="0">
                <a:latin typeface="Frutiger LT Std 45 Light"/>
              </a:rPr>
              <a:t>Range wide grove conditions</a:t>
            </a:r>
          </a:p>
          <a:p>
            <a:pPr marL="342900" indent="-342900">
              <a:buFont typeface="Arial" panose="020B0604020202020204" pitchFamily="34" charset="0"/>
              <a:buChar char="•"/>
            </a:pPr>
            <a:endParaRPr lang="en-US" sz="2200" dirty="0">
              <a:latin typeface="Frutiger LT Std 45 Light"/>
            </a:endParaRPr>
          </a:p>
          <a:p>
            <a:pPr marL="342900" indent="-342900">
              <a:buFont typeface="Arial" panose="020B0604020202020204" pitchFamily="34" charset="0"/>
              <a:buChar char="•"/>
            </a:pPr>
            <a:endParaRPr lang="en-US" sz="2200" dirty="0">
              <a:latin typeface="Frutiger LT Std 45 Light"/>
            </a:endParaRPr>
          </a:p>
          <a:p>
            <a:pPr marL="342900" indent="-342900">
              <a:buFont typeface="Arial" panose="020B0604020202020204" pitchFamily="34" charset="0"/>
              <a:buChar char="•"/>
            </a:pPr>
            <a:endParaRPr lang="en-US" sz="2200" dirty="0">
              <a:latin typeface="Frutiger LT Std 45 Light"/>
            </a:endParaRPr>
          </a:p>
        </p:txBody>
      </p:sp>
      <p:pic>
        <p:nvPicPr>
          <p:cNvPr id="7" name="Picture 6">
            <a:extLst>
              <a:ext uri="{FF2B5EF4-FFF2-40B4-BE49-F238E27FC236}">
                <a16:creationId xmlns:a16="http://schemas.microsoft.com/office/drawing/2014/main" id="{663C9CA2-B436-5B11-311D-4E77B6D06E0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3660287"/>
            <a:ext cx="12192000" cy="3133165"/>
          </a:xfrm>
          <a:prstGeom prst="rect">
            <a:avLst/>
          </a:prstGeom>
        </p:spPr>
      </p:pic>
    </p:spTree>
    <p:extLst>
      <p:ext uri="{BB962C8B-B14F-4D97-AF65-F5344CB8AC3E}">
        <p14:creationId xmlns:p14="http://schemas.microsoft.com/office/powerpoint/2010/main" val="1118460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CB4C87-090D-3833-D735-8629CE061321}"/>
              </a:ext>
            </a:extLst>
          </p:cNvPr>
          <p:cNvSpPr/>
          <p:nvPr/>
        </p:nvSpPr>
        <p:spPr bwMode="auto">
          <a:xfrm>
            <a:off x="0" y="0"/>
            <a:ext cx="12192000" cy="878890"/>
          </a:xfrm>
          <a:prstGeom prst="rect">
            <a:avLst/>
          </a:prstGeom>
          <a:solidFill>
            <a:schemeClr val="accent4">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pic>
        <p:nvPicPr>
          <p:cNvPr id="3077" name="Picture 6" descr="ah_large_shaded_4c">
            <a:extLst>
              <a:ext uri="{FF2B5EF4-FFF2-40B4-BE49-F238E27FC236}">
                <a16:creationId xmlns:a16="http://schemas.microsoft.com/office/drawing/2014/main" id="{28047D21-2312-D8D6-9D4A-46B5E9CEF5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0A07E2FA-063E-0220-70A0-EFCB323258F3}"/>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5" name="Rectangle 4">
            <a:extLst>
              <a:ext uri="{FF2B5EF4-FFF2-40B4-BE49-F238E27FC236}">
                <a16:creationId xmlns:a16="http://schemas.microsoft.com/office/drawing/2014/main" id="{3F9CD8B8-30B7-CD53-A596-26121A915EA5}"/>
              </a:ext>
            </a:extLst>
          </p:cNvPr>
          <p:cNvSpPr txBox="1">
            <a:spLocks noChangeArrowheads="1"/>
          </p:cNvSpPr>
          <p:nvPr/>
        </p:nvSpPr>
        <p:spPr bwMode="auto">
          <a:xfrm>
            <a:off x="508986" y="0"/>
            <a:ext cx="7408592" cy="8788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latin typeface="+mj-lt"/>
                <a:ea typeface="+mj-ea"/>
                <a:cs typeface="+mj-cs"/>
              </a:defRPr>
            </a:lvl1pPr>
            <a:lvl2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a:lstStyle>
          <a:p>
            <a:pPr>
              <a:defRPr/>
            </a:pPr>
            <a:r>
              <a:rPr lang="en-US" sz="2800" b="0" dirty="0">
                <a:solidFill>
                  <a:schemeClr val="bg1"/>
                </a:solidFill>
                <a:latin typeface="Frutiger LT Std 55 Roman"/>
                <a:ea typeface="+mn-ea"/>
                <a:cs typeface="+mn-cs"/>
              </a:rPr>
              <a:t>The Future</a:t>
            </a:r>
          </a:p>
        </p:txBody>
      </p:sp>
      <p:sp>
        <p:nvSpPr>
          <p:cNvPr id="9" name="TextBox 8">
            <a:extLst>
              <a:ext uri="{FF2B5EF4-FFF2-40B4-BE49-F238E27FC236}">
                <a16:creationId xmlns:a16="http://schemas.microsoft.com/office/drawing/2014/main" id="{7C86C730-BCCC-9A77-6607-6A5971B8CFCB}"/>
              </a:ext>
            </a:extLst>
          </p:cNvPr>
          <p:cNvSpPr txBox="1"/>
          <p:nvPr/>
        </p:nvSpPr>
        <p:spPr>
          <a:xfrm>
            <a:off x="6694634" y="1172036"/>
            <a:ext cx="5313590" cy="5509200"/>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Frutiger LT Std 45 Light"/>
              </a:rPr>
              <a:t>Assessing Additional Grove Areas</a:t>
            </a:r>
          </a:p>
          <a:p>
            <a:pPr marL="800100" lvl="1" indent="-342900">
              <a:buFont typeface="Arial" panose="020B0604020202020204" pitchFamily="34" charset="0"/>
              <a:buChar char="•"/>
            </a:pPr>
            <a:r>
              <a:rPr lang="en-US" sz="2200" dirty="0" err="1">
                <a:latin typeface="Frutiger LT Std 45 Light"/>
              </a:rPr>
              <a:t>Dillonwood</a:t>
            </a:r>
            <a:endParaRPr lang="en-US" sz="2200" dirty="0">
              <a:latin typeface="Frutiger LT Std 45 Light"/>
            </a:endParaRPr>
          </a:p>
          <a:p>
            <a:pPr marL="800100" lvl="1" indent="-342900">
              <a:buFont typeface="Arial" panose="020B0604020202020204" pitchFamily="34" charset="0"/>
              <a:buChar char="•"/>
            </a:pPr>
            <a:r>
              <a:rPr lang="en-US" sz="2200" dirty="0">
                <a:latin typeface="Frutiger LT Std 45 Light"/>
              </a:rPr>
              <a:t>Homers Nose</a:t>
            </a:r>
          </a:p>
          <a:p>
            <a:pPr marL="800100" lvl="1" indent="-342900">
              <a:buFont typeface="Arial" panose="020B0604020202020204" pitchFamily="34" charset="0"/>
              <a:buChar char="•"/>
            </a:pPr>
            <a:r>
              <a:rPr lang="en-US" sz="2200" dirty="0">
                <a:latin typeface="Frutiger LT Std 45 Light"/>
              </a:rPr>
              <a:t>New Oriole Lake</a:t>
            </a:r>
          </a:p>
          <a:p>
            <a:pPr marL="800100" lvl="1" indent="-342900">
              <a:buFont typeface="Arial" panose="020B0604020202020204" pitchFamily="34" charset="0"/>
              <a:buChar char="•"/>
            </a:pPr>
            <a:r>
              <a:rPr lang="en-US" sz="2200" dirty="0">
                <a:latin typeface="Frutiger LT Std 45 Light"/>
              </a:rPr>
              <a:t>Suwanee</a:t>
            </a:r>
          </a:p>
          <a:p>
            <a:pPr marL="342900" indent="-342900">
              <a:buFont typeface="Arial" panose="020B0604020202020204" pitchFamily="34" charset="0"/>
              <a:buChar char="•"/>
            </a:pPr>
            <a:endParaRPr lang="en-US" sz="2200" dirty="0">
              <a:latin typeface="Frutiger LT Std 45 Light"/>
            </a:endParaRPr>
          </a:p>
          <a:p>
            <a:pPr marL="342900" indent="-342900">
              <a:buFont typeface="Arial" panose="020B0604020202020204" pitchFamily="34" charset="0"/>
              <a:buChar char="•"/>
            </a:pPr>
            <a:r>
              <a:rPr lang="en-US" sz="2200" dirty="0">
                <a:latin typeface="Frutiger LT Std 45 Light"/>
              </a:rPr>
              <a:t>Evaluating survival:</a:t>
            </a:r>
          </a:p>
          <a:p>
            <a:pPr marL="800100" lvl="1" indent="-342900">
              <a:buFont typeface="Arial" panose="020B0604020202020204" pitchFamily="34" charset="0"/>
              <a:buChar char="•"/>
            </a:pPr>
            <a:r>
              <a:rPr lang="en-US" sz="2200" dirty="0">
                <a:latin typeface="Frutiger LT Std 45 Light"/>
              </a:rPr>
              <a:t>&gt;20 mortality triggers replanting</a:t>
            </a:r>
          </a:p>
          <a:p>
            <a:pPr marL="800100" lvl="1" indent="-342900">
              <a:buFont typeface="Arial" panose="020B0604020202020204" pitchFamily="34" charset="0"/>
              <a:buChar char="•"/>
            </a:pPr>
            <a:r>
              <a:rPr lang="en-US" sz="2200" dirty="0">
                <a:latin typeface="Frutiger LT Std 45 Light"/>
              </a:rPr>
              <a:t>Adding diversity </a:t>
            </a:r>
          </a:p>
          <a:p>
            <a:endParaRPr lang="en-US" sz="2200" dirty="0">
              <a:latin typeface="Frutiger LT Std 45 Light"/>
            </a:endParaRPr>
          </a:p>
          <a:p>
            <a:pPr marL="342900" indent="-342900">
              <a:buFont typeface="Arial" panose="020B0604020202020204" pitchFamily="34" charset="0"/>
              <a:buChar char="•"/>
            </a:pPr>
            <a:r>
              <a:rPr lang="en-US" sz="2200" dirty="0">
                <a:latin typeface="Frutiger LT Std 45 Light"/>
              </a:rPr>
              <a:t>Soil microbes: intact vs high-severity areas</a:t>
            </a:r>
          </a:p>
          <a:p>
            <a:pPr marL="800100" lvl="1" indent="-342900">
              <a:buFont typeface="Arial" panose="020B0604020202020204" pitchFamily="34" charset="0"/>
              <a:buChar char="•"/>
            </a:pPr>
            <a:r>
              <a:rPr lang="en-US" sz="2200" dirty="0">
                <a:latin typeface="Frutiger LT Std 45 Light"/>
              </a:rPr>
              <a:t>Plant with and without </a:t>
            </a:r>
            <a:r>
              <a:rPr lang="en-US" sz="2200" dirty="0" err="1">
                <a:latin typeface="Frutiger LT Std 45 Light"/>
              </a:rPr>
              <a:t>microbia</a:t>
            </a:r>
            <a:endParaRPr lang="en-US" sz="2200" dirty="0">
              <a:latin typeface="Frutiger LT Std 45 Light"/>
            </a:endParaRPr>
          </a:p>
          <a:p>
            <a:pPr marL="800100" lvl="1" indent="-342900">
              <a:buFont typeface="Arial" panose="020B0604020202020204" pitchFamily="34" charset="0"/>
              <a:buChar char="•"/>
            </a:pPr>
            <a:r>
              <a:rPr lang="en-US" sz="2200" dirty="0">
                <a:latin typeface="Frutiger LT Std 45 Light"/>
              </a:rPr>
              <a:t>Funded by SW Climate Adaptation Science Center</a:t>
            </a:r>
          </a:p>
          <a:p>
            <a:pPr marL="342900" indent="-342900">
              <a:buFont typeface="Arial" panose="020B0604020202020204" pitchFamily="34" charset="0"/>
              <a:buChar char="•"/>
            </a:pPr>
            <a:endParaRPr lang="en-US" sz="2200" dirty="0">
              <a:latin typeface="Frutiger LT Std 45 Light"/>
            </a:endParaRPr>
          </a:p>
        </p:txBody>
      </p:sp>
    </p:spTree>
    <p:extLst>
      <p:ext uri="{BB962C8B-B14F-4D97-AF65-F5344CB8AC3E}">
        <p14:creationId xmlns:p14="http://schemas.microsoft.com/office/powerpoint/2010/main" val="2927793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CB4C87-090D-3833-D735-8629CE061321}"/>
              </a:ext>
            </a:extLst>
          </p:cNvPr>
          <p:cNvSpPr/>
          <p:nvPr/>
        </p:nvSpPr>
        <p:spPr bwMode="auto">
          <a:xfrm>
            <a:off x="0" y="0"/>
            <a:ext cx="12192000" cy="878890"/>
          </a:xfrm>
          <a:prstGeom prst="rect">
            <a:avLst/>
          </a:prstGeom>
          <a:solidFill>
            <a:schemeClr val="accent4">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pic>
        <p:nvPicPr>
          <p:cNvPr id="3077" name="Picture 6" descr="ah_large_shaded_4c">
            <a:extLst>
              <a:ext uri="{FF2B5EF4-FFF2-40B4-BE49-F238E27FC236}">
                <a16:creationId xmlns:a16="http://schemas.microsoft.com/office/drawing/2014/main" id="{28047D21-2312-D8D6-9D4A-46B5E9CEF5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0A07E2FA-063E-0220-70A0-EFCB323258F3}"/>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5" name="Rectangle 4">
            <a:extLst>
              <a:ext uri="{FF2B5EF4-FFF2-40B4-BE49-F238E27FC236}">
                <a16:creationId xmlns:a16="http://schemas.microsoft.com/office/drawing/2014/main" id="{3F9CD8B8-30B7-CD53-A596-26121A915EA5}"/>
              </a:ext>
            </a:extLst>
          </p:cNvPr>
          <p:cNvSpPr txBox="1">
            <a:spLocks noChangeArrowheads="1"/>
          </p:cNvSpPr>
          <p:nvPr/>
        </p:nvSpPr>
        <p:spPr bwMode="auto">
          <a:xfrm>
            <a:off x="508986" y="-8879"/>
            <a:ext cx="7408592" cy="8788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latin typeface="+mj-lt"/>
                <a:ea typeface="+mj-ea"/>
                <a:cs typeface="+mj-cs"/>
              </a:defRPr>
            </a:lvl1pPr>
            <a:lvl2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a:lstStyle>
          <a:p>
            <a:pPr>
              <a:defRPr/>
            </a:pPr>
            <a:r>
              <a:rPr lang="en-US" sz="2800" b="0" dirty="0">
                <a:solidFill>
                  <a:schemeClr val="bg1"/>
                </a:solidFill>
                <a:latin typeface="Frutiger LT Std 55 Roman"/>
                <a:ea typeface="+mn-ea"/>
                <a:cs typeface="+mn-cs"/>
              </a:rPr>
              <a:t>Lawsuit</a:t>
            </a:r>
          </a:p>
        </p:txBody>
      </p:sp>
      <p:sp>
        <p:nvSpPr>
          <p:cNvPr id="9" name="TextBox 8">
            <a:extLst>
              <a:ext uri="{FF2B5EF4-FFF2-40B4-BE49-F238E27FC236}">
                <a16:creationId xmlns:a16="http://schemas.microsoft.com/office/drawing/2014/main" id="{7C86C730-BCCC-9A77-6607-6A5971B8CFCB}"/>
              </a:ext>
            </a:extLst>
          </p:cNvPr>
          <p:cNvSpPr txBox="1"/>
          <p:nvPr/>
        </p:nvSpPr>
        <p:spPr>
          <a:xfrm>
            <a:off x="7017866" y="1591729"/>
            <a:ext cx="5313590" cy="4493538"/>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Frutiger LT Std 45 Light"/>
              </a:rPr>
              <a:t>A few environmental groups filed suit against the National Park Service </a:t>
            </a:r>
          </a:p>
          <a:p>
            <a:pPr marL="342900" indent="-342900">
              <a:buFont typeface="Arial" panose="020B0604020202020204" pitchFamily="34" charset="0"/>
              <a:buChar char="•"/>
            </a:pPr>
            <a:endParaRPr lang="en-US" sz="2200" dirty="0">
              <a:latin typeface="Frutiger LT Std 45 Light"/>
            </a:endParaRPr>
          </a:p>
          <a:p>
            <a:pPr marL="342900" indent="-342900">
              <a:buFont typeface="Arial" panose="020B0604020202020204" pitchFamily="34" charset="0"/>
              <a:buChar char="•"/>
            </a:pPr>
            <a:r>
              <a:rPr lang="en-US" sz="2200" dirty="0">
                <a:latin typeface="Frutiger LT Std 45 Light"/>
              </a:rPr>
              <a:t>First over emergency actions taken to reduce fuels in sequoia groves in wilderness</a:t>
            </a:r>
          </a:p>
          <a:p>
            <a:pPr marL="342900" indent="-342900">
              <a:buFont typeface="Arial" panose="020B0604020202020204" pitchFamily="34" charset="0"/>
              <a:buChar char="•"/>
            </a:pPr>
            <a:endParaRPr lang="en-US" sz="2200" dirty="0">
              <a:latin typeface="Frutiger LT Std 45 Light"/>
            </a:endParaRPr>
          </a:p>
          <a:p>
            <a:pPr marL="342900" indent="-342900">
              <a:buFont typeface="Arial" panose="020B0604020202020204" pitchFamily="34" charset="0"/>
              <a:buChar char="•"/>
            </a:pPr>
            <a:r>
              <a:rPr lang="en-US" sz="2200" dirty="0">
                <a:latin typeface="Frutiger LT Std 45 Light"/>
              </a:rPr>
              <a:t>In added the wilderness planting</a:t>
            </a:r>
          </a:p>
          <a:p>
            <a:pPr marL="342900" indent="-342900">
              <a:buFont typeface="Arial" panose="020B0604020202020204" pitchFamily="34" charset="0"/>
              <a:buChar char="•"/>
            </a:pPr>
            <a:endParaRPr lang="en-US" sz="2200" dirty="0">
              <a:latin typeface="Frutiger LT Std 45 Light"/>
            </a:endParaRPr>
          </a:p>
          <a:p>
            <a:pPr marL="342900" indent="-342900">
              <a:buFont typeface="Arial" panose="020B0604020202020204" pitchFamily="34" charset="0"/>
              <a:buChar char="•"/>
            </a:pPr>
            <a:r>
              <a:rPr lang="en-US" sz="2200" dirty="0">
                <a:latin typeface="Frutiger LT Std 45 Light"/>
              </a:rPr>
              <a:t>Their challenge focuses on the National Environmental Policy Act (NEPA) and the Wilderness Act under Administrative Procedures Act</a:t>
            </a:r>
            <a:endParaRPr lang="en-US" sz="2000" dirty="0">
              <a:latin typeface="Frutiger LT Std 45 Light"/>
            </a:endParaRPr>
          </a:p>
        </p:txBody>
      </p:sp>
      <p:pic>
        <p:nvPicPr>
          <p:cNvPr id="3" name="Picture 2">
            <a:extLst>
              <a:ext uri="{FF2B5EF4-FFF2-40B4-BE49-F238E27FC236}">
                <a16:creationId xmlns:a16="http://schemas.microsoft.com/office/drawing/2014/main" id="{D0BAB400-8085-096E-4C3E-64C53D41970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15225" y="1302501"/>
            <a:ext cx="6920387" cy="5071993"/>
          </a:xfrm>
          <a:prstGeom prst="rect">
            <a:avLst/>
          </a:prstGeom>
        </p:spPr>
      </p:pic>
    </p:spTree>
    <p:extLst>
      <p:ext uri="{BB962C8B-B14F-4D97-AF65-F5344CB8AC3E}">
        <p14:creationId xmlns:p14="http://schemas.microsoft.com/office/powerpoint/2010/main" val="643477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CB4C87-090D-3833-D735-8629CE061321}"/>
              </a:ext>
            </a:extLst>
          </p:cNvPr>
          <p:cNvSpPr/>
          <p:nvPr/>
        </p:nvSpPr>
        <p:spPr bwMode="auto">
          <a:xfrm>
            <a:off x="0" y="0"/>
            <a:ext cx="12192000" cy="878890"/>
          </a:xfrm>
          <a:prstGeom prst="rect">
            <a:avLst/>
          </a:prstGeom>
          <a:solidFill>
            <a:schemeClr val="accent4">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pic>
        <p:nvPicPr>
          <p:cNvPr id="3077" name="Picture 6" descr="ah_large_shaded_4c">
            <a:extLst>
              <a:ext uri="{FF2B5EF4-FFF2-40B4-BE49-F238E27FC236}">
                <a16:creationId xmlns:a16="http://schemas.microsoft.com/office/drawing/2014/main" id="{28047D21-2312-D8D6-9D4A-46B5E9CEF5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0A07E2FA-063E-0220-70A0-EFCB323258F3}"/>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5" name="Rectangle 4">
            <a:extLst>
              <a:ext uri="{FF2B5EF4-FFF2-40B4-BE49-F238E27FC236}">
                <a16:creationId xmlns:a16="http://schemas.microsoft.com/office/drawing/2014/main" id="{3F9CD8B8-30B7-CD53-A596-26121A915EA5}"/>
              </a:ext>
            </a:extLst>
          </p:cNvPr>
          <p:cNvSpPr txBox="1">
            <a:spLocks noChangeArrowheads="1"/>
          </p:cNvSpPr>
          <p:nvPr/>
        </p:nvSpPr>
        <p:spPr bwMode="auto">
          <a:xfrm>
            <a:off x="508986" y="0"/>
            <a:ext cx="7408592" cy="8788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latin typeface="+mj-lt"/>
                <a:ea typeface="+mj-ea"/>
                <a:cs typeface="+mj-cs"/>
              </a:defRPr>
            </a:lvl1pPr>
            <a:lvl2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a:lstStyle>
          <a:p>
            <a:pPr>
              <a:defRPr/>
            </a:pPr>
            <a:r>
              <a:rPr lang="en-US" sz="2800" b="0" dirty="0">
                <a:solidFill>
                  <a:schemeClr val="bg1"/>
                </a:solidFill>
                <a:latin typeface="Frutiger LT Std 55 Roman"/>
                <a:ea typeface="+mn-ea"/>
                <a:cs typeface="+mn-cs"/>
              </a:rPr>
              <a:t>Lessons Learned</a:t>
            </a:r>
          </a:p>
        </p:txBody>
      </p:sp>
      <p:pic>
        <p:nvPicPr>
          <p:cNvPr id="1026" name="Picture 2" descr="A person walking in a smoky sequoia grove.&#10;&#10;">
            <a:extLst>
              <a:ext uri="{FF2B5EF4-FFF2-40B4-BE49-F238E27FC236}">
                <a16:creationId xmlns:a16="http://schemas.microsoft.com/office/drawing/2014/main" id="{4D32CCEE-523D-6F47-FCB5-E6D2FEFA3B0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2193"/>
          <a:stretch/>
        </p:blipFill>
        <p:spPr bwMode="auto">
          <a:xfrm>
            <a:off x="4504765" y="887379"/>
            <a:ext cx="7687235" cy="72206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C86C730-BCCC-9A77-6607-6A5971B8CFCB}"/>
              </a:ext>
            </a:extLst>
          </p:cNvPr>
          <p:cNvSpPr txBox="1"/>
          <p:nvPr/>
        </p:nvSpPr>
        <p:spPr>
          <a:xfrm>
            <a:off x="167479" y="1324342"/>
            <a:ext cx="5313590" cy="4524315"/>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Frutiger LT Std 45 Light" panose="020B0402020204020204" pitchFamily="34" charset="0"/>
              </a:rPr>
              <a:t>Tenacity</a:t>
            </a:r>
          </a:p>
          <a:p>
            <a:pPr marL="342900" indent="-342900">
              <a:buFont typeface="Arial" panose="020B0604020202020204" pitchFamily="34" charset="0"/>
              <a:buChar char="•"/>
            </a:pPr>
            <a:endParaRPr lang="en-US" sz="2400" dirty="0">
              <a:latin typeface="Frutiger LT Std 45 Light" panose="020B0402020204020204" pitchFamily="34" charset="0"/>
            </a:endParaRPr>
          </a:p>
          <a:p>
            <a:pPr marL="342900" indent="-342900">
              <a:buFont typeface="Arial" panose="020B0604020202020204" pitchFamily="34" charset="0"/>
              <a:buChar char="•"/>
            </a:pPr>
            <a:r>
              <a:rPr lang="en-US" sz="2400" dirty="0">
                <a:latin typeface="Frutiger LT Std 45 Light" panose="020B0402020204020204" pitchFamily="34" charset="0"/>
              </a:rPr>
              <a:t>Ask for help</a:t>
            </a:r>
          </a:p>
          <a:p>
            <a:pPr marL="342900" indent="-342900">
              <a:buFont typeface="Arial" panose="020B0604020202020204" pitchFamily="34" charset="0"/>
              <a:buChar char="•"/>
            </a:pPr>
            <a:endParaRPr lang="en-US" sz="2400" dirty="0">
              <a:latin typeface="Frutiger LT Std 45 Light" panose="020B0402020204020204" pitchFamily="34" charset="0"/>
            </a:endParaRPr>
          </a:p>
          <a:p>
            <a:pPr marL="342900" indent="-342900">
              <a:buFont typeface="Arial" panose="020B0604020202020204" pitchFamily="34" charset="0"/>
              <a:buChar char="•"/>
            </a:pPr>
            <a:r>
              <a:rPr lang="en-US" sz="2400" dirty="0">
                <a:latin typeface="Frutiger LT Std 45 Light" panose="020B0402020204020204" pitchFamily="34" charset="0"/>
              </a:rPr>
              <a:t>Take care of your people</a:t>
            </a:r>
          </a:p>
          <a:p>
            <a:pPr marL="342900" indent="-342900">
              <a:buFont typeface="Arial" panose="020B0604020202020204" pitchFamily="34" charset="0"/>
              <a:buChar char="•"/>
            </a:pPr>
            <a:endParaRPr lang="en-US" sz="2400" dirty="0">
              <a:latin typeface="Frutiger LT Std 45 Light" panose="020B0402020204020204" pitchFamily="34" charset="0"/>
            </a:endParaRPr>
          </a:p>
          <a:p>
            <a:pPr marL="342900" indent="-342900">
              <a:buFont typeface="Arial" panose="020B0604020202020204" pitchFamily="34" charset="0"/>
              <a:buChar char="•"/>
            </a:pPr>
            <a:r>
              <a:rPr lang="en-US" sz="2400" dirty="0">
                <a:latin typeface="Frutiger LT Std 45 Light" panose="020B0402020204020204" pitchFamily="34" charset="0"/>
              </a:rPr>
              <a:t>Get even more help</a:t>
            </a:r>
          </a:p>
          <a:p>
            <a:pPr marL="342900" indent="-342900">
              <a:buFont typeface="Arial" panose="020B0604020202020204" pitchFamily="34" charset="0"/>
              <a:buChar char="•"/>
            </a:pPr>
            <a:endParaRPr lang="en-US" sz="2400" dirty="0">
              <a:latin typeface="Frutiger LT Std 45 Light" panose="020B0402020204020204" pitchFamily="34" charset="0"/>
            </a:endParaRPr>
          </a:p>
          <a:p>
            <a:pPr marL="342900" indent="-342900">
              <a:buFont typeface="Arial" panose="020B0604020202020204" pitchFamily="34" charset="0"/>
              <a:buChar char="•"/>
            </a:pPr>
            <a:r>
              <a:rPr lang="en-US" sz="2400" dirty="0">
                <a:latin typeface="Frutiger LT Std 45 Light" panose="020B0402020204020204" pitchFamily="34" charset="0"/>
              </a:rPr>
              <a:t>Emphasize administration</a:t>
            </a:r>
          </a:p>
          <a:p>
            <a:pPr marL="342900" indent="-342900">
              <a:buFont typeface="Arial" panose="020B0604020202020204" pitchFamily="34" charset="0"/>
              <a:buChar char="•"/>
            </a:pPr>
            <a:endParaRPr lang="en-US" sz="2400" dirty="0">
              <a:latin typeface="Frutiger LT Std 45 Light" panose="020B0402020204020204" pitchFamily="34" charset="0"/>
            </a:endParaRPr>
          </a:p>
          <a:p>
            <a:pPr marL="342900" indent="-342900">
              <a:buFont typeface="Arial" panose="020B0604020202020204" pitchFamily="34" charset="0"/>
              <a:buChar char="•"/>
            </a:pPr>
            <a:r>
              <a:rPr lang="en-US" sz="2400" dirty="0">
                <a:latin typeface="Frutiger LT Std 45 Light" panose="020B0402020204020204" pitchFamily="34" charset="0"/>
              </a:rPr>
              <a:t>Take care of yourself</a:t>
            </a:r>
          </a:p>
          <a:p>
            <a:pPr marL="342900" indent="-342900">
              <a:buFont typeface="Arial" panose="020B0604020202020204" pitchFamily="34" charset="0"/>
              <a:buChar char="•"/>
            </a:pPr>
            <a:endParaRPr lang="en-US" sz="2400" dirty="0">
              <a:latin typeface="Frutiger LT Std 45 Light"/>
            </a:endParaRPr>
          </a:p>
        </p:txBody>
      </p:sp>
    </p:spTree>
    <p:extLst>
      <p:ext uri="{BB962C8B-B14F-4D97-AF65-F5344CB8AC3E}">
        <p14:creationId xmlns:p14="http://schemas.microsoft.com/office/powerpoint/2010/main" val="2194765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CB4C87-090D-3833-D735-8629CE061321}"/>
              </a:ext>
            </a:extLst>
          </p:cNvPr>
          <p:cNvSpPr/>
          <p:nvPr/>
        </p:nvSpPr>
        <p:spPr bwMode="auto">
          <a:xfrm>
            <a:off x="0" y="0"/>
            <a:ext cx="12192000" cy="878890"/>
          </a:xfrm>
          <a:prstGeom prst="rect">
            <a:avLst/>
          </a:prstGeom>
          <a:solidFill>
            <a:schemeClr val="accent4">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pic>
        <p:nvPicPr>
          <p:cNvPr id="3077" name="Picture 6" descr="ah_large_shaded_4c">
            <a:extLst>
              <a:ext uri="{FF2B5EF4-FFF2-40B4-BE49-F238E27FC236}">
                <a16:creationId xmlns:a16="http://schemas.microsoft.com/office/drawing/2014/main" id="{28047D21-2312-D8D6-9D4A-46B5E9CEF5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0A07E2FA-063E-0220-70A0-EFCB323258F3}"/>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5" name="Rectangle 4">
            <a:extLst>
              <a:ext uri="{FF2B5EF4-FFF2-40B4-BE49-F238E27FC236}">
                <a16:creationId xmlns:a16="http://schemas.microsoft.com/office/drawing/2014/main" id="{3F9CD8B8-30B7-CD53-A596-26121A915EA5}"/>
              </a:ext>
            </a:extLst>
          </p:cNvPr>
          <p:cNvSpPr txBox="1">
            <a:spLocks noChangeArrowheads="1"/>
          </p:cNvSpPr>
          <p:nvPr/>
        </p:nvSpPr>
        <p:spPr bwMode="auto">
          <a:xfrm>
            <a:off x="508986" y="-8879"/>
            <a:ext cx="7408592" cy="8788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latin typeface="+mj-lt"/>
                <a:ea typeface="+mj-ea"/>
                <a:cs typeface="+mj-cs"/>
              </a:defRPr>
            </a:lvl1pPr>
            <a:lvl2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a:lstStyle>
          <a:p>
            <a:pPr>
              <a:defRPr/>
            </a:pPr>
            <a:r>
              <a:rPr lang="en-US" sz="2800" b="0" dirty="0">
                <a:solidFill>
                  <a:schemeClr val="bg1"/>
                </a:solidFill>
                <a:latin typeface="Frutiger LT Std 55 Roman"/>
                <a:ea typeface="+mn-ea"/>
                <a:cs typeface="+mn-cs"/>
              </a:rPr>
              <a:t>The Upshot</a:t>
            </a:r>
          </a:p>
        </p:txBody>
      </p:sp>
      <p:sp>
        <p:nvSpPr>
          <p:cNvPr id="9" name="TextBox 8">
            <a:extLst>
              <a:ext uri="{FF2B5EF4-FFF2-40B4-BE49-F238E27FC236}">
                <a16:creationId xmlns:a16="http://schemas.microsoft.com/office/drawing/2014/main" id="{7C86C730-BCCC-9A77-6607-6A5971B8CFCB}"/>
              </a:ext>
            </a:extLst>
          </p:cNvPr>
          <p:cNvSpPr txBox="1"/>
          <p:nvPr/>
        </p:nvSpPr>
        <p:spPr>
          <a:xfrm>
            <a:off x="6487205" y="1428452"/>
            <a:ext cx="5313590" cy="4001095"/>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Frutiger LT Std 45 Light"/>
              </a:rPr>
              <a:t>SEKI was well situated to leverage relationships</a:t>
            </a:r>
          </a:p>
          <a:p>
            <a:pPr marL="342900" indent="-342900">
              <a:buFont typeface="Arial" panose="020B0604020202020204" pitchFamily="34" charset="0"/>
              <a:buChar char="•"/>
            </a:pPr>
            <a:endParaRPr lang="en-US" sz="2200" dirty="0">
              <a:latin typeface="Frutiger LT Std 45 Light"/>
            </a:endParaRPr>
          </a:p>
          <a:p>
            <a:pPr marL="342900" indent="-342900">
              <a:buFont typeface="Arial" panose="020B0604020202020204" pitchFamily="34" charset="0"/>
              <a:buChar char="•"/>
            </a:pPr>
            <a:r>
              <a:rPr lang="en-US" sz="2200" dirty="0">
                <a:latin typeface="Frutiger LT Std 45 Light"/>
              </a:rPr>
              <a:t>If you haven't had the big fire</a:t>
            </a:r>
          </a:p>
          <a:p>
            <a:pPr marL="800100" lvl="1" indent="-342900">
              <a:buFont typeface="Arial" panose="020B0604020202020204" pitchFamily="34" charset="0"/>
              <a:buChar char="•"/>
            </a:pPr>
            <a:r>
              <a:rPr lang="en-US" sz="2000" dirty="0">
                <a:latin typeface="Frutiger LT Std 45 Light"/>
              </a:rPr>
              <a:t>Consider how it can impact what you care about</a:t>
            </a:r>
          </a:p>
          <a:p>
            <a:pPr marL="800100" lvl="1" indent="-342900">
              <a:buFont typeface="Arial" panose="020B0604020202020204" pitchFamily="34" charset="0"/>
              <a:buChar char="•"/>
            </a:pPr>
            <a:r>
              <a:rPr lang="en-US" sz="2000" dirty="0">
                <a:latin typeface="Frutiger LT Std 45 Light"/>
              </a:rPr>
              <a:t>Do you know enough about how you would respond?</a:t>
            </a:r>
          </a:p>
          <a:p>
            <a:pPr marL="800100" lvl="1" indent="-342900">
              <a:buFont typeface="Arial" panose="020B0604020202020204" pitchFamily="34" charset="0"/>
              <a:buChar char="•"/>
            </a:pPr>
            <a:r>
              <a:rPr lang="en-US" sz="2000" dirty="0">
                <a:latin typeface="Frutiger LT Std 45 Light"/>
              </a:rPr>
              <a:t>Who are your collaborators? </a:t>
            </a:r>
            <a:endParaRPr lang="en-US" sz="2200" dirty="0">
              <a:latin typeface="Frutiger LT Std 45 Light"/>
            </a:endParaRPr>
          </a:p>
          <a:p>
            <a:pPr marL="342900" indent="-342900">
              <a:buFont typeface="Arial" panose="020B0604020202020204" pitchFamily="34" charset="0"/>
              <a:buChar char="•"/>
            </a:pPr>
            <a:endParaRPr lang="en-US" sz="2200" dirty="0">
              <a:latin typeface="Frutiger LT Std 45 Light"/>
            </a:endParaRPr>
          </a:p>
          <a:p>
            <a:pPr marL="342900" indent="-342900">
              <a:buFont typeface="Arial" panose="020B0604020202020204" pitchFamily="34" charset="0"/>
              <a:buChar char="•"/>
            </a:pPr>
            <a:r>
              <a:rPr lang="en-US" sz="2200" dirty="0">
                <a:latin typeface="Frutiger LT Std 45 Light"/>
              </a:rPr>
              <a:t>People will line up to help and answer the call when you need it.</a:t>
            </a:r>
          </a:p>
        </p:txBody>
      </p:sp>
      <p:pic>
        <p:nvPicPr>
          <p:cNvPr id="10" name="Picture 9">
            <a:extLst>
              <a:ext uri="{FF2B5EF4-FFF2-40B4-BE49-F238E27FC236}">
                <a16:creationId xmlns:a16="http://schemas.microsoft.com/office/drawing/2014/main" id="{D00A5BFD-E625-C10D-8004-9C196E1E01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0" y="870010"/>
            <a:ext cx="6096000" cy="5987990"/>
          </a:xfrm>
          <a:prstGeom prst="rect">
            <a:avLst/>
          </a:prstGeom>
        </p:spPr>
      </p:pic>
    </p:spTree>
    <p:extLst>
      <p:ext uri="{BB962C8B-B14F-4D97-AF65-F5344CB8AC3E}">
        <p14:creationId xmlns:p14="http://schemas.microsoft.com/office/powerpoint/2010/main" val="4269955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firefighters standing next to a large tree&#10;&#10;Description automatically generated with low confidence">
            <a:extLst>
              <a:ext uri="{FF2B5EF4-FFF2-40B4-BE49-F238E27FC236}">
                <a16:creationId xmlns:a16="http://schemas.microsoft.com/office/drawing/2014/main" id="{76FE2B9C-B97C-25DB-6631-92673B9449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70011"/>
            <a:ext cx="12192000" cy="5987990"/>
          </a:xfrm>
          <a:prstGeom prst="rect">
            <a:avLst/>
          </a:prstGeom>
        </p:spPr>
      </p:pic>
      <p:sp>
        <p:nvSpPr>
          <p:cNvPr id="4" name="Rectangle 3">
            <a:extLst>
              <a:ext uri="{FF2B5EF4-FFF2-40B4-BE49-F238E27FC236}">
                <a16:creationId xmlns:a16="http://schemas.microsoft.com/office/drawing/2014/main" id="{5BCB4C87-090D-3833-D735-8629CE061321}"/>
              </a:ext>
            </a:extLst>
          </p:cNvPr>
          <p:cNvSpPr/>
          <p:nvPr/>
        </p:nvSpPr>
        <p:spPr bwMode="auto">
          <a:xfrm>
            <a:off x="0" y="0"/>
            <a:ext cx="12192000" cy="878890"/>
          </a:xfrm>
          <a:prstGeom prst="rect">
            <a:avLst/>
          </a:prstGeom>
          <a:solidFill>
            <a:schemeClr val="accent4">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pic>
        <p:nvPicPr>
          <p:cNvPr id="3077" name="Picture 6" descr="ah_large_shaded_4c">
            <a:extLst>
              <a:ext uri="{FF2B5EF4-FFF2-40B4-BE49-F238E27FC236}">
                <a16:creationId xmlns:a16="http://schemas.microsoft.com/office/drawing/2014/main" id="{28047D21-2312-D8D6-9D4A-46B5E9CEF5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0A07E2FA-063E-0220-70A0-EFCB323258F3}"/>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5" name="Rectangle 4">
            <a:extLst>
              <a:ext uri="{FF2B5EF4-FFF2-40B4-BE49-F238E27FC236}">
                <a16:creationId xmlns:a16="http://schemas.microsoft.com/office/drawing/2014/main" id="{3F9CD8B8-30B7-CD53-A596-26121A915EA5}"/>
              </a:ext>
            </a:extLst>
          </p:cNvPr>
          <p:cNvSpPr txBox="1">
            <a:spLocks noChangeArrowheads="1"/>
          </p:cNvSpPr>
          <p:nvPr/>
        </p:nvSpPr>
        <p:spPr bwMode="auto">
          <a:xfrm>
            <a:off x="508986" y="0"/>
            <a:ext cx="7408592" cy="8788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latin typeface="+mj-lt"/>
                <a:ea typeface="+mj-ea"/>
                <a:cs typeface="+mj-cs"/>
              </a:defRPr>
            </a:lvl1pPr>
            <a:lvl2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a:lstStyle>
          <a:p>
            <a:pPr>
              <a:defRPr/>
            </a:pPr>
            <a:r>
              <a:rPr lang="en-US" sz="2800" b="0" dirty="0">
                <a:solidFill>
                  <a:schemeClr val="bg1"/>
                </a:solidFill>
                <a:latin typeface="Frutiger LT Std 55 Roman"/>
                <a:ea typeface="+mn-ea"/>
                <a:cs typeface="+mn-cs"/>
              </a:rPr>
              <a:t>Support &amp; Gratitude</a:t>
            </a:r>
          </a:p>
        </p:txBody>
      </p:sp>
    </p:spTree>
    <p:extLst>
      <p:ext uri="{BB962C8B-B14F-4D97-AF65-F5344CB8AC3E}">
        <p14:creationId xmlns:p14="http://schemas.microsoft.com/office/powerpoint/2010/main" val="562904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hoto of a group of giant sequoia trees in the snow.&#10;&#10;">
            <a:extLst>
              <a:ext uri="{FF2B5EF4-FFF2-40B4-BE49-F238E27FC236}">
                <a16:creationId xmlns:a16="http://schemas.microsoft.com/office/drawing/2014/main" id="{A5BCBE1B-B5AE-4144-91F8-9805032E00F6}"/>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a:ext>
            </a:extLst>
          </a:blip>
          <a:srcRect/>
          <a:stretch/>
        </p:blipFill>
        <p:spPr bwMode="auto">
          <a:xfrm>
            <a:off x="0" y="769252"/>
            <a:ext cx="12192000" cy="6088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F857AAF3-D4F4-4C19-9142-7CC64B56B8B4}"/>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a:ea typeface="+mn-lt"/>
                <a:cs typeface="+mn-lt"/>
              </a:rPr>
              <a:t>							</a:t>
            </a:r>
            <a:endParaRPr lang="en-US" sz="1200">
              <a:ea typeface="+mn-lt"/>
              <a:cs typeface="+mn-lt"/>
            </a:endParaRPr>
          </a:p>
        </p:txBody>
      </p:sp>
      <p:sp>
        <p:nvSpPr>
          <p:cNvPr id="9" name="Title 3">
            <a:extLst>
              <a:ext uri="{FF2B5EF4-FFF2-40B4-BE49-F238E27FC236}">
                <a16:creationId xmlns:a16="http://schemas.microsoft.com/office/drawing/2014/main" id="{5DB812BB-3BD8-9CE1-C5D7-1D76710091B8}"/>
              </a:ext>
            </a:extLst>
          </p:cNvPr>
          <p:cNvSpPr txBox="1">
            <a:spLocks/>
          </p:cNvSpPr>
          <p:nvPr/>
        </p:nvSpPr>
        <p:spPr>
          <a:xfrm>
            <a:off x="609600" y="3024147"/>
            <a:ext cx="10972800" cy="49516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kern="0">
                <a:solidFill>
                  <a:schemeClr val="bg1"/>
                </a:solidFill>
                <a:latin typeface="Frutiger LT Std 45 Light" panose="020B0402020204020204" pitchFamily="34" charset="0"/>
              </a:rPr>
              <a:t>Questions?</a:t>
            </a:r>
          </a:p>
        </p:txBody>
      </p:sp>
      <p:pic>
        <p:nvPicPr>
          <p:cNvPr id="2" name="Picture 6" descr="ah_large_shaded_4c">
            <a:extLst>
              <a:ext uri="{FF2B5EF4-FFF2-40B4-BE49-F238E27FC236}">
                <a16:creationId xmlns:a16="http://schemas.microsoft.com/office/drawing/2014/main" id="{BA38847D-CD80-CAE4-2AD7-A83BB432AB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a:extLst>
              <a:ext uri="{FF2B5EF4-FFF2-40B4-BE49-F238E27FC236}">
                <a16:creationId xmlns:a16="http://schemas.microsoft.com/office/drawing/2014/main" id="{955CCEA3-1643-D578-FCCB-5DCA815205E2}"/>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Tree>
    <p:extLst>
      <p:ext uri="{BB962C8B-B14F-4D97-AF65-F5344CB8AC3E}">
        <p14:creationId xmlns:p14="http://schemas.microsoft.com/office/powerpoint/2010/main" val="1002223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53846B-FE9E-4716-0FB9-49674C349CF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5324" y="833719"/>
            <a:ext cx="11870232" cy="5329075"/>
          </a:xfrm>
          <a:prstGeom prst="rect">
            <a:avLst/>
          </a:prstGeom>
        </p:spPr>
      </p:pic>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a:ea typeface="+mn-lt"/>
                <a:cs typeface="+mn-lt"/>
              </a:rPr>
              <a:t>							</a:t>
            </a:r>
            <a:endParaRPr lang="en-US" sz="1200">
              <a:ea typeface="+mn-lt"/>
              <a:cs typeface="+mn-lt"/>
            </a:endParaRPr>
          </a:p>
        </p:txBody>
      </p:sp>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534169" y="1256586"/>
            <a:ext cx="5410200" cy="3732274"/>
          </a:xfrm>
          <a:solidFill>
            <a:srgbClr val="BFBFBF">
              <a:alpha val="60000"/>
            </a:srgbClr>
          </a:solidFill>
        </p:spPr>
        <p:txBody>
          <a:bodyPr vert="horz" lIns="91440" tIns="45720" rIns="91440" bIns="45720" rtlCol="0" anchor="t">
            <a:noAutofit/>
          </a:bodyPr>
          <a:lstStyle/>
          <a:p>
            <a:pPr marL="342900" lvl="1" indent="-342900">
              <a:spcBef>
                <a:spcPts val="1000"/>
              </a:spcBef>
              <a:buSzPct val="100000"/>
            </a:pPr>
            <a:r>
              <a:rPr lang="en-US" sz="2000" dirty="0">
                <a:latin typeface="Frutiger LT Std 45 Light"/>
              </a:rPr>
              <a:t>80 groves within the Sierra Nevada</a:t>
            </a:r>
          </a:p>
          <a:p>
            <a:pPr marL="342900" lvl="1" indent="-342900">
              <a:spcBef>
                <a:spcPts val="1000"/>
              </a:spcBef>
              <a:buSzPct val="100000"/>
            </a:pPr>
            <a:r>
              <a:rPr lang="en-US" sz="2000" dirty="0">
                <a:latin typeface="Frutiger LT Std 45 Light"/>
              </a:rPr>
              <a:t>Largest single stem trees, up to 3,000 years old</a:t>
            </a:r>
          </a:p>
          <a:p>
            <a:pPr marL="342900" lvl="1" indent="-342900">
              <a:spcBef>
                <a:spcPts val="1000"/>
              </a:spcBef>
              <a:buSzPct val="100000"/>
            </a:pPr>
            <a:r>
              <a:rPr lang="en-US" sz="2000" dirty="0">
                <a:latin typeface="Frutiger LT Std 45 Light"/>
              </a:rPr>
              <a:t>Centuries of fire</a:t>
            </a:r>
          </a:p>
          <a:p>
            <a:pPr marL="342900" lvl="1" indent="-342900">
              <a:spcBef>
                <a:spcPts val="1000"/>
              </a:spcBef>
              <a:buSzPct val="100000"/>
            </a:pPr>
            <a:r>
              <a:rPr lang="en-US" sz="2000" dirty="0">
                <a:latin typeface="Frutiger LT Std 45 Light"/>
              </a:rPr>
              <a:t>Fire adapted:</a:t>
            </a:r>
          </a:p>
          <a:p>
            <a:pPr marL="800100" lvl="2" indent="-342900">
              <a:spcBef>
                <a:spcPts val="1000"/>
              </a:spcBef>
              <a:buSzPct val="100000"/>
            </a:pPr>
            <a:r>
              <a:rPr lang="en-US" sz="1600" dirty="0">
                <a:latin typeface="Frutiger LT Std 45 Light"/>
              </a:rPr>
              <a:t>Thick bark</a:t>
            </a:r>
          </a:p>
          <a:p>
            <a:pPr marL="800100" lvl="2" indent="-342900">
              <a:spcBef>
                <a:spcPts val="1000"/>
              </a:spcBef>
              <a:buSzPct val="100000"/>
            </a:pPr>
            <a:r>
              <a:rPr lang="en-US" sz="1600" dirty="0">
                <a:latin typeface="Frutiger LT Std 45 Light"/>
              </a:rPr>
              <a:t>High canopy</a:t>
            </a:r>
          </a:p>
          <a:p>
            <a:pPr marL="800100" lvl="2" indent="-342900">
              <a:spcBef>
                <a:spcPts val="1000"/>
              </a:spcBef>
              <a:buSzPct val="100000"/>
            </a:pPr>
            <a:r>
              <a:rPr lang="en-US" sz="1600" dirty="0">
                <a:latin typeface="Frutiger LT Std 45 Light"/>
              </a:rPr>
              <a:t>Semi serotinous cones</a:t>
            </a:r>
          </a:p>
          <a:p>
            <a:pPr marL="342900" lvl="1" indent="-342900">
              <a:spcBef>
                <a:spcPts val="1000"/>
              </a:spcBef>
              <a:buSzPct val="100000"/>
            </a:pPr>
            <a:r>
              <a:rPr lang="en-US" sz="2000" dirty="0">
                <a:latin typeface="Frutiger LT Std 45 Light"/>
              </a:rPr>
              <a:t>Early works of San Jose State researchers</a:t>
            </a:r>
          </a:p>
          <a:p>
            <a:pPr marL="342900" lvl="1" indent="-342900">
              <a:spcBef>
                <a:spcPts val="1000"/>
              </a:spcBef>
              <a:buSzPct val="100000"/>
            </a:pPr>
            <a:r>
              <a:rPr lang="en-US" sz="2000" dirty="0">
                <a:latin typeface="Frutiger LT Std 45 Light"/>
              </a:rPr>
              <a:t>Redwood Mtn birthplace of prescribed fire.</a:t>
            </a:r>
            <a:endParaRPr lang="en-US" sz="1600" dirty="0">
              <a:latin typeface="Frutiger LT Std 45 Light"/>
            </a:endParaRPr>
          </a:p>
          <a:p>
            <a:pPr marL="342900" lvl="1" indent="-342900">
              <a:spcBef>
                <a:spcPts val="1000"/>
              </a:spcBef>
              <a:buSzPct val="100000"/>
            </a:pPr>
            <a:endParaRPr lang="en-US" sz="2000" dirty="0">
              <a:latin typeface="Frutiger LT Std 45 Light"/>
            </a:endParaRPr>
          </a:p>
          <a:p>
            <a:pPr marL="342900" lvl="1" indent="-342900">
              <a:spcBef>
                <a:spcPts val="1000"/>
              </a:spcBef>
              <a:buSzPct val="100000"/>
            </a:pPr>
            <a:endParaRPr lang="en-US" sz="2000" dirty="0">
              <a:latin typeface="Frutiger LT Std 45 Light"/>
            </a:endParaRPr>
          </a:p>
          <a:p>
            <a:pPr marL="0" lvl="1" indent="0">
              <a:spcBef>
                <a:spcPts val="1000"/>
              </a:spcBef>
              <a:buSzPct val="100000"/>
              <a:buNone/>
            </a:pPr>
            <a:endParaRPr lang="en-US" sz="2000" dirty="0">
              <a:latin typeface="Frutiger LT Std 45 Light"/>
            </a:endParaRPr>
          </a:p>
        </p:txBody>
      </p:sp>
      <p:sp>
        <p:nvSpPr>
          <p:cNvPr id="9" name="Title 1">
            <a:extLst>
              <a:ext uri="{FF2B5EF4-FFF2-40B4-BE49-F238E27FC236}">
                <a16:creationId xmlns:a16="http://schemas.microsoft.com/office/drawing/2014/main" id="{569B0036-4510-E62B-5AAF-5510D77B8A36}"/>
              </a:ext>
            </a:extLst>
          </p:cNvPr>
          <p:cNvSpPr txBox="1">
            <a:spLocks/>
          </p:cNvSpPr>
          <p:nvPr/>
        </p:nvSpPr>
        <p:spPr>
          <a:xfrm>
            <a:off x="534169" y="-28276"/>
            <a:ext cx="10972800" cy="829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Frutiger LT Std 45 Light" panose="020B0402020204020204" pitchFamily="34" charset="0"/>
              </a:rPr>
              <a:t>Background – Giant Sequoia</a:t>
            </a:r>
          </a:p>
        </p:txBody>
      </p:sp>
      <p:sp>
        <p:nvSpPr>
          <p:cNvPr id="12" name="TextBox 11">
            <a:extLst>
              <a:ext uri="{FF2B5EF4-FFF2-40B4-BE49-F238E27FC236}">
                <a16:creationId xmlns:a16="http://schemas.microsoft.com/office/drawing/2014/main" id="{82E2AE5A-7F93-554F-D63B-CD43D882B483}"/>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3</a:t>
            </a:fld>
            <a:endParaRPr lang="en-US" sz="1200">
              <a:latin typeface="Frutiger LT Std 45 Light" panose="020B0402020204020204" pitchFamily="34" charset="0"/>
            </a:endParaRPr>
          </a:p>
        </p:txBody>
      </p:sp>
      <p:pic>
        <p:nvPicPr>
          <p:cNvPr id="13" name="Picture 6" descr="ah_large_shaded_4c">
            <a:extLst>
              <a:ext uri="{FF2B5EF4-FFF2-40B4-BE49-F238E27FC236}">
                <a16:creationId xmlns:a16="http://schemas.microsoft.com/office/drawing/2014/main" id="{362229B5-E9E3-3B58-D011-FB8B6E835B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a:extLst>
              <a:ext uri="{FF2B5EF4-FFF2-40B4-BE49-F238E27FC236}">
                <a16:creationId xmlns:a16="http://schemas.microsoft.com/office/drawing/2014/main" id="{66145AFC-26F3-A8F3-B009-2047056D2CCC}"/>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4" name="TextBox 3">
            <a:extLst>
              <a:ext uri="{FF2B5EF4-FFF2-40B4-BE49-F238E27FC236}">
                <a16:creationId xmlns:a16="http://schemas.microsoft.com/office/drawing/2014/main" id="{C97B26D3-6AC4-D109-BE12-7B739EC3C078}"/>
              </a:ext>
            </a:extLst>
          </p:cNvPr>
          <p:cNvSpPr txBox="1"/>
          <p:nvPr/>
        </p:nvSpPr>
        <p:spPr>
          <a:xfrm>
            <a:off x="187569" y="6409894"/>
            <a:ext cx="11990576" cy="307777"/>
          </a:xfrm>
          <a:prstGeom prst="rect">
            <a:avLst/>
          </a:prstGeom>
          <a:noFill/>
        </p:spPr>
        <p:txBody>
          <a:bodyPr wrap="square" rtlCol="0">
            <a:spAutoFit/>
          </a:bodyPr>
          <a:lstStyle/>
          <a:p>
            <a:r>
              <a:rPr lang="en-US" sz="1400" b="0" i="0" u="none" strike="noStrike" baseline="0" dirty="0" err="1">
                <a:solidFill>
                  <a:srgbClr val="000000"/>
                </a:solidFill>
                <a:latin typeface="Frutiger LT Std 45 Light" panose="020B0402020204020204" pitchFamily="34" charset="0"/>
              </a:rPr>
              <a:t>Hartesveldt</a:t>
            </a:r>
            <a:r>
              <a:rPr lang="en-US" sz="1400" b="0" i="0" u="none" strike="noStrike" baseline="0" dirty="0">
                <a:solidFill>
                  <a:srgbClr val="000000"/>
                </a:solidFill>
                <a:latin typeface="Frutiger LT Std 45 Light" panose="020B0402020204020204" pitchFamily="34" charset="0"/>
              </a:rPr>
              <a:t>, R.J., Harvey, H.T., </a:t>
            </a:r>
            <a:r>
              <a:rPr lang="en-US" sz="1400" b="0" i="0" u="none" strike="noStrike" baseline="0" dirty="0" err="1">
                <a:solidFill>
                  <a:srgbClr val="000000"/>
                </a:solidFill>
                <a:latin typeface="Frutiger LT Std 45 Light" panose="020B0402020204020204" pitchFamily="34" charset="0"/>
              </a:rPr>
              <a:t>Shellhammer</a:t>
            </a:r>
            <a:r>
              <a:rPr lang="en-US" sz="1400" b="0" i="0" u="none" strike="noStrike" baseline="0" dirty="0">
                <a:solidFill>
                  <a:srgbClr val="000000"/>
                </a:solidFill>
                <a:latin typeface="Frutiger LT Std 45 Light" panose="020B0402020204020204" pitchFamily="34" charset="0"/>
              </a:rPr>
              <a:t>, H.S. and </a:t>
            </a:r>
            <a:r>
              <a:rPr lang="en-US" sz="1400" b="0" i="0" u="none" strike="noStrike" baseline="0" dirty="0" err="1">
                <a:solidFill>
                  <a:srgbClr val="000000"/>
                </a:solidFill>
                <a:latin typeface="Frutiger LT Std 45 Light" panose="020B0402020204020204" pitchFamily="34" charset="0"/>
              </a:rPr>
              <a:t>Stecker</a:t>
            </a:r>
            <a:r>
              <a:rPr lang="en-US" sz="1400" b="0" i="0" u="none" strike="noStrike" baseline="0" dirty="0">
                <a:solidFill>
                  <a:srgbClr val="000000"/>
                </a:solidFill>
                <a:latin typeface="Frutiger LT Std 45 Light" panose="020B0402020204020204" pitchFamily="34" charset="0"/>
              </a:rPr>
              <a:t>, R.E. 1975. The giant sequoia of the Sierra Nevada. </a:t>
            </a:r>
            <a:endParaRPr lang="en-US" sz="1000" dirty="0"/>
          </a:p>
        </p:txBody>
      </p:sp>
    </p:spTree>
    <p:extLst>
      <p:ext uri="{BB962C8B-B14F-4D97-AF65-F5344CB8AC3E}">
        <p14:creationId xmlns:p14="http://schemas.microsoft.com/office/powerpoint/2010/main" val="729346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22860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a:ea typeface="+mn-lt"/>
                <a:cs typeface="+mn-lt"/>
              </a:rPr>
              <a:t>							</a:t>
            </a:r>
            <a:endParaRPr lang="en-US" sz="1200">
              <a:ea typeface="+mn-lt"/>
              <a:cs typeface="+mn-lt"/>
            </a:endParaRPr>
          </a:p>
        </p:txBody>
      </p:sp>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460735" y="793259"/>
            <a:ext cx="6698759" cy="5918171"/>
          </a:xfrm>
        </p:spPr>
        <p:txBody>
          <a:bodyPr vert="horz" lIns="91440" tIns="45720" rIns="91440" bIns="45720" rtlCol="0" anchor="t">
            <a:noAutofit/>
          </a:bodyPr>
          <a:lstStyle/>
          <a:p>
            <a:pPr marL="342900" lvl="2" indent="-342900">
              <a:spcBef>
                <a:spcPts val="1000"/>
              </a:spcBef>
              <a:buSzPct val="100000"/>
            </a:pPr>
            <a:r>
              <a:rPr lang="en-US" sz="1800" dirty="0">
                <a:latin typeface="Frutiger LT Std 45 Light"/>
                <a:ea typeface="MS Mincho"/>
                <a:cs typeface="Arial"/>
              </a:rPr>
              <a:t>Large sequoias are the most important life stage (like sea turtles).</a:t>
            </a:r>
          </a:p>
          <a:p>
            <a:pPr marL="342900" lvl="2" indent="-342900">
              <a:spcBef>
                <a:spcPts val="1000"/>
              </a:spcBef>
              <a:buSzPct val="100000"/>
            </a:pPr>
            <a:endParaRPr lang="en-US" sz="1800" dirty="0">
              <a:latin typeface="Frutiger LT Std 45 Light"/>
              <a:ea typeface="MS Mincho"/>
              <a:cs typeface="Arial"/>
            </a:endParaRPr>
          </a:p>
          <a:p>
            <a:pPr marL="342900" lvl="2" indent="-342900">
              <a:spcBef>
                <a:spcPts val="1000"/>
              </a:spcBef>
              <a:buSzPct val="100000"/>
            </a:pPr>
            <a:r>
              <a:rPr lang="en-US" sz="1800" dirty="0">
                <a:latin typeface="Frutiger LT Std 45 Light"/>
                <a:ea typeface="MS Mincho"/>
                <a:cs typeface="Arial"/>
              </a:rPr>
              <a:t>Sequoias invest very little in seeds.</a:t>
            </a:r>
          </a:p>
          <a:p>
            <a:pPr marL="342900" lvl="2" indent="-342900">
              <a:spcBef>
                <a:spcPts val="1000"/>
              </a:spcBef>
              <a:buSzPct val="100000"/>
            </a:pPr>
            <a:endParaRPr lang="en-US" sz="1800" dirty="0">
              <a:latin typeface="Frutiger LT Std 45 Light"/>
              <a:ea typeface="MS Mincho"/>
              <a:cs typeface="Arial"/>
            </a:endParaRPr>
          </a:p>
          <a:p>
            <a:pPr marL="342900" lvl="2" indent="-342900">
              <a:spcBef>
                <a:spcPts val="1000"/>
              </a:spcBef>
              <a:buSzPct val="100000"/>
            </a:pPr>
            <a:r>
              <a:rPr lang="en-US" sz="1800" dirty="0">
                <a:latin typeface="Frutiger LT Std 45 Light"/>
                <a:ea typeface="MS Mincho"/>
                <a:cs typeface="Arial"/>
              </a:rPr>
              <a:t>Vast majority of sequoia seedlings only occur after fire.</a:t>
            </a:r>
          </a:p>
          <a:p>
            <a:pPr marL="342900" lvl="2" indent="-342900">
              <a:spcBef>
                <a:spcPts val="1000"/>
              </a:spcBef>
              <a:buSzPct val="100000"/>
            </a:pPr>
            <a:endParaRPr lang="en-US" sz="1800" dirty="0">
              <a:latin typeface="Frutiger LT Std 45 Light"/>
              <a:ea typeface="MS Mincho"/>
              <a:cs typeface="Arial"/>
            </a:endParaRPr>
          </a:p>
          <a:p>
            <a:pPr marL="342900" lvl="2" indent="-342900">
              <a:spcBef>
                <a:spcPts val="1000"/>
              </a:spcBef>
              <a:buSzPct val="100000"/>
            </a:pPr>
            <a:r>
              <a:rPr lang="en-US" sz="1800" b="1" dirty="0">
                <a:latin typeface="Frutiger LT Std 45 Light"/>
                <a:ea typeface="MS Mincho"/>
                <a:cs typeface="Arial"/>
              </a:rPr>
              <a:t>Small</a:t>
            </a:r>
            <a:r>
              <a:rPr lang="en-US" sz="1800" dirty="0">
                <a:latin typeface="Frutiger LT Std 45 Light"/>
                <a:ea typeface="MS Mincho"/>
                <a:cs typeface="Arial"/>
              </a:rPr>
              <a:t> high severity patches have most sequoia seedlings and slightly higher survivorship than low or moderate severity areas.</a:t>
            </a:r>
          </a:p>
          <a:p>
            <a:pPr marL="342900" lvl="2" indent="-342900">
              <a:spcBef>
                <a:spcPts val="1000"/>
              </a:spcBef>
              <a:buSzPct val="100000"/>
            </a:pPr>
            <a:endParaRPr lang="en-US" sz="1800" dirty="0">
              <a:latin typeface="Frutiger LT Std 45 Light"/>
              <a:ea typeface="MS Mincho"/>
              <a:cs typeface="Arial"/>
            </a:endParaRPr>
          </a:p>
          <a:p>
            <a:pPr marL="342900" lvl="2" indent="-342900">
              <a:spcBef>
                <a:spcPts val="1000"/>
              </a:spcBef>
              <a:buSzPct val="100000"/>
            </a:pPr>
            <a:r>
              <a:rPr lang="en-US" sz="1800" dirty="0">
                <a:latin typeface="Frutiger LT Std 45 Light"/>
                <a:ea typeface="MS Mincho"/>
                <a:cs typeface="Arial"/>
              </a:rPr>
              <a:t>Without fire, sequoia forests decline (not sustainable).</a:t>
            </a:r>
          </a:p>
          <a:p>
            <a:pPr marL="342900" lvl="2" indent="-342900">
              <a:spcBef>
                <a:spcPts val="1000"/>
              </a:spcBef>
              <a:buSzPct val="100000"/>
            </a:pPr>
            <a:endParaRPr lang="en-US" sz="1800" dirty="0">
              <a:latin typeface="Frutiger LT Std 45 Light"/>
              <a:ea typeface="MS Mincho"/>
              <a:cs typeface="Arial"/>
            </a:endParaRPr>
          </a:p>
          <a:p>
            <a:pPr marL="342900" lvl="2" indent="-342900">
              <a:spcBef>
                <a:spcPts val="1000"/>
              </a:spcBef>
              <a:buSzPct val="100000"/>
            </a:pPr>
            <a:r>
              <a:rPr lang="en-US" sz="1800" dirty="0">
                <a:effectLst/>
                <a:latin typeface="Frutiger LT Std 45 Light"/>
                <a:ea typeface="MS Mincho"/>
                <a:cs typeface="Arial"/>
              </a:rPr>
              <a:t>Sequoias have many opportunities to create the next generation of old trees – every time there is a fire.</a:t>
            </a:r>
          </a:p>
          <a:p>
            <a:pPr marL="342900" lvl="2" indent="-342900">
              <a:spcBef>
                <a:spcPts val="1000"/>
              </a:spcBef>
              <a:buSzPct val="100000"/>
            </a:pPr>
            <a:endParaRPr lang="en-US" sz="1800" dirty="0">
              <a:effectLst/>
              <a:latin typeface="Frutiger LT Std 45 Light"/>
              <a:ea typeface="MS Mincho"/>
              <a:cs typeface="Arial"/>
            </a:endParaRPr>
          </a:p>
          <a:p>
            <a:pPr marL="342900" lvl="2" indent="-342900">
              <a:spcBef>
                <a:spcPts val="1000"/>
              </a:spcBef>
              <a:buSzPct val="100000"/>
            </a:pPr>
            <a:r>
              <a:rPr lang="en-US" sz="1800" dirty="0">
                <a:effectLst/>
                <a:latin typeface="Frutiger LT Std 45 Light"/>
                <a:ea typeface="MS Mincho"/>
                <a:cs typeface="Arial"/>
              </a:rPr>
              <a:t>Many opportunities to die between birth and </a:t>
            </a:r>
            <a:r>
              <a:rPr lang="en-US" sz="1800" dirty="0">
                <a:latin typeface="Frutiger LT Std 45 Light"/>
                <a:ea typeface="MS Mincho"/>
                <a:cs typeface="Arial"/>
              </a:rPr>
              <a:t>a thousand years old.</a:t>
            </a:r>
            <a:endParaRPr lang="en-US" sz="1800" dirty="0">
              <a:effectLst/>
              <a:latin typeface="Frutiger LT Std 45 Light"/>
              <a:ea typeface="MS Mincho"/>
              <a:cs typeface="Arial"/>
            </a:endParaRPr>
          </a:p>
          <a:p>
            <a:pPr marL="0" lvl="2" indent="0">
              <a:spcBef>
                <a:spcPts val="1000"/>
              </a:spcBef>
              <a:buSzPct val="100000"/>
              <a:buNone/>
            </a:pPr>
            <a:endParaRPr lang="en-US" dirty="0">
              <a:effectLst/>
              <a:latin typeface="Frutiger LT Std 45 Light"/>
              <a:ea typeface="MS Mincho"/>
              <a:cs typeface="Arial"/>
            </a:endParaRPr>
          </a:p>
          <a:p>
            <a:pPr marL="228600" lvl="2">
              <a:spcBef>
                <a:spcPts val="1000"/>
              </a:spcBef>
              <a:buSzPct val="100000"/>
            </a:pPr>
            <a:endParaRPr lang="en-US" sz="1400" dirty="0">
              <a:latin typeface="Frutiger LT Std 45 Light" panose="020B0402020204020204" pitchFamily="34" charset="0"/>
              <a:ea typeface="MS Mincho" panose="02020609040205080304" pitchFamily="49" charset="-128"/>
              <a:cs typeface="Arial" panose="020B0604020202020204" pitchFamily="34" charset="0"/>
            </a:endParaRPr>
          </a:p>
          <a:p>
            <a:pPr marL="685800" lvl="3">
              <a:spcBef>
                <a:spcPts val="1000"/>
              </a:spcBef>
              <a:buSzPct val="100000"/>
            </a:pPr>
            <a:endParaRPr lang="en-US" dirty="0">
              <a:latin typeface="Frutiger LT Std 45 Light" panose="020B0402020204020204" pitchFamily="34" charset="0"/>
              <a:ea typeface="MS Mincho" panose="02020609040205080304" pitchFamily="49" charset="-128"/>
              <a:cs typeface="Arial" panose="020B0604020202020204" pitchFamily="34" charset="0"/>
            </a:endParaRPr>
          </a:p>
        </p:txBody>
      </p:sp>
      <p:sp>
        <p:nvSpPr>
          <p:cNvPr id="2" name="Title 1">
            <a:extLst>
              <a:ext uri="{FF2B5EF4-FFF2-40B4-BE49-F238E27FC236}">
                <a16:creationId xmlns:a16="http://schemas.microsoft.com/office/drawing/2014/main" id="{4100DA8F-19DB-5F37-1DE6-719F037D7B14}"/>
              </a:ext>
            </a:extLst>
          </p:cNvPr>
          <p:cNvSpPr txBox="1">
            <a:spLocks/>
          </p:cNvSpPr>
          <p:nvPr/>
        </p:nvSpPr>
        <p:spPr>
          <a:xfrm>
            <a:off x="460735" y="-241081"/>
            <a:ext cx="7825245" cy="829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2" indent="0">
              <a:spcBef>
                <a:spcPts val="1000"/>
              </a:spcBef>
              <a:buSzPct val="100000"/>
              <a:buNone/>
            </a:pPr>
            <a:r>
              <a:rPr lang="en-US" sz="3600" dirty="0">
                <a:solidFill>
                  <a:schemeClr val="bg1"/>
                </a:solidFill>
                <a:latin typeface="Frutiger LT Std 45 Light"/>
                <a:ea typeface="MS Mincho"/>
                <a:cs typeface="Arial"/>
              </a:rPr>
              <a:t>Background - Sequoia Ecology</a:t>
            </a:r>
          </a:p>
        </p:txBody>
      </p:sp>
      <p:sp>
        <p:nvSpPr>
          <p:cNvPr id="11" name="TextBox 10">
            <a:extLst>
              <a:ext uri="{FF2B5EF4-FFF2-40B4-BE49-F238E27FC236}">
                <a16:creationId xmlns:a16="http://schemas.microsoft.com/office/drawing/2014/main" id="{21D96686-BD3D-3A57-3816-A5FF6A597871}"/>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4</a:t>
            </a:fld>
            <a:endParaRPr lang="en-US" sz="1200">
              <a:latin typeface="Frutiger LT Std 45 Light" panose="020B0402020204020204" pitchFamily="34" charset="0"/>
            </a:endParaRPr>
          </a:p>
        </p:txBody>
      </p:sp>
      <p:pic>
        <p:nvPicPr>
          <p:cNvPr id="7" name="Picture 8">
            <a:extLst>
              <a:ext uri="{FF2B5EF4-FFF2-40B4-BE49-F238E27FC236}">
                <a16:creationId xmlns:a16="http://schemas.microsoft.com/office/drawing/2014/main" id="{5C4A4F04-E122-4398-C44E-4B67E7DB93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90"/>
          <a:stretch/>
        </p:blipFill>
        <p:spPr>
          <a:xfrm>
            <a:off x="7169984" y="648709"/>
            <a:ext cx="4787303" cy="5918171"/>
          </a:xfrm>
          <a:prstGeom prst="rect">
            <a:avLst/>
          </a:prstGeom>
        </p:spPr>
      </p:pic>
      <p:pic>
        <p:nvPicPr>
          <p:cNvPr id="15" name="Picture 6" descr="ah_large_shaded_4c">
            <a:extLst>
              <a:ext uri="{FF2B5EF4-FFF2-40B4-BE49-F238E27FC236}">
                <a16:creationId xmlns:a16="http://schemas.microsoft.com/office/drawing/2014/main" id="{E3606C81-3D14-1B69-C102-A6FCDDACB1E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96598" y="-201361"/>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a:extLst>
              <a:ext uri="{FF2B5EF4-FFF2-40B4-BE49-F238E27FC236}">
                <a16:creationId xmlns:a16="http://schemas.microsoft.com/office/drawing/2014/main" id="{81FE30D2-6C7E-5483-2C83-283C8A3C53C2}"/>
              </a:ext>
            </a:extLst>
          </p:cNvPr>
          <p:cNvSpPr txBox="1">
            <a:spLocks noChangeArrowheads="1"/>
          </p:cNvSpPr>
          <p:nvPr/>
        </p:nvSpPr>
        <p:spPr bwMode="auto">
          <a:xfrm>
            <a:off x="8520693" y="-110566"/>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Tree>
    <p:extLst>
      <p:ext uri="{BB962C8B-B14F-4D97-AF65-F5344CB8AC3E}">
        <p14:creationId xmlns:p14="http://schemas.microsoft.com/office/powerpoint/2010/main" val="1746785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a:ea typeface="+mn-lt"/>
                <a:cs typeface="+mn-lt"/>
              </a:rPr>
              <a:t>							</a:t>
            </a:r>
            <a:endParaRPr lang="en-US" sz="1200">
              <a:ea typeface="+mn-lt"/>
              <a:cs typeface="+mn-lt"/>
            </a:endParaRPr>
          </a:p>
        </p:txBody>
      </p:sp>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6172202" y="1306855"/>
            <a:ext cx="5953656" cy="4064903"/>
          </a:xfrm>
        </p:spPr>
        <p:txBody>
          <a:bodyPr vert="horz" lIns="91440" tIns="45720" rIns="91440" bIns="45720" rtlCol="0" anchor="t">
            <a:noAutofit/>
          </a:bodyPr>
          <a:lstStyle/>
          <a:p>
            <a:pPr marL="0" lvl="1" indent="0">
              <a:spcBef>
                <a:spcPts val="1000"/>
              </a:spcBef>
              <a:buSzPct val="100000"/>
              <a:buNone/>
            </a:pPr>
            <a:r>
              <a:rPr lang="en-US" sz="2000" dirty="0">
                <a:latin typeface="Frutiger LT Std 45 Light"/>
              </a:rPr>
              <a:t>SEKI is well situated for research:</a:t>
            </a:r>
          </a:p>
          <a:p>
            <a:pPr marL="342900" lvl="1" indent="-342900">
              <a:spcBef>
                <a:spcPts val="1000"/>
              </a:spcBef>
              <a:buSzPct val="100000"/>
            </a:pPr>
            <a:endParaRPr lang="en-US" sz="2000" dirty="0">
              <a:latin typeface="Frutiger LT Std 45 Light"/>
              <a:ea typeface="MS Gothic"/>
              <a:cs typeface="Times New Roman"/>
            </a:endParaRPr>
          </a:p>
          <a:p>
            <a:pPr marL="342900" lvl="1" indent="-342900">
              <a:spcBef>
                <a:spcPts val="1000"/>
              </a:spcBef>
              <a:buSzPct val="100000"/>
            </a:pPr>
            <a:r>
              <a:rPr lang="en-US" sz="2000" dirty="0">
                <a:latin typeface="Frutiger LT Std 45 Light"/>
                <a:ea typeface="MS Gothic"/>
                <a:cs typeface="Times New Roman"/>
              </a:rPr>
              <a:t>USGS Western Ecological Research Center</a:t>
            </a:r>
          </a:p>
          <a:p>
            <a:pPr marL="342900" lvl="1" indent="-342900">
              <a:spcBef>
                <a:spcPts val="1000"/>
              </a:spcBef>
              <a:buSzPct val="100000"/>
            </a:pPr>
            <a:endParaRPr lang="en-US" sz="2000" dirty="0">
              <a:effectLst/>
              <a:latin typeface="Frutiger LT Std 45 Light"/>
              <a:ea typeface="MS Gothic"/>
              <a:cs typeface="Times New Roman"/>
            </a:endParaRPr>
          </a:p>
          <a:p>
            <a:pPr marL="342900" lvl="1" indent="-342900">
              <a:spcBef>
                <a:spcPts val="1000"/>
              </a:spcBef>
              <a:buSzPct val="100000"/>
            </a:pPr>
            <a:r>
              <a:rPr lang="en-US" sz="2000" dirty="0">
                <a:effectLst/>
                <a:latin typeface="Frutiger LT Std 45 Light"/>
                <a:ea typeface="MS Gothic"/>
                <a:cs typeface="Times New Roman"/>
              </a:rPr>
              <a:t>USFS Pacific NW AND S</a:t>
            </a:r>
            <a:r>
              <a:rPr lang="en-US" sz="2000" dirty="0">
                <a:latin typeface="Frutiger LT Std 45 Light"/>
                <a:ea typeface="MS Gothic"/>
                <a:cs typeface="Times New Roman"/>
              </a:rPr>
              <a:t>W research station</a:t>
            </a:r>
          </a:p>
          <a:p>
            <a:pPr marL="342900" lvl="1" indent="-342900">
              <a:spcBef>
                <a:spcPts val="1000"/>
              </a:spcBef>
              <a:buSzPct val="100000"/>
            </a:pPr>
            <a:endParaRPr lang="en-US" sz="2000" dirty="0">
              <a:latin typeface="Frutiger LT Std 45 Light"/>
              <a:ea typeface="MS Gothic"/>
              <a:cs typeface="Times New Roman"/>
            </a:endParaRPr>
          </a:p>
          <a:p>
            <a:pPr marL="342900" lvl="1" indent="-342900">
              <a:spcBef>
                <a:spcPts val="1000"/>
              </a:spcBef>
              <a:buSzPct val="100000"/>
            </a:pPr>
            <a:r>
              <a:rPr lang="en-US" sz="2000" dirty="0">
                <a:latin typeface="Frutiger LT Std 45 Light"/>
                <a:ea typeface="MS Gothic"/>
                <a:cs typeface="Times New Roman"/>
              </a:rPr>
              <a:t>World Class forestry, ecology, fire ecology researchers</a:t>
            </a:r>
          </a:p>
          <a:p>
            <a:pPr marL="0" lvl="1" indent="0">
              <a:spcBef>
                <a:spcPts val="1000"/>
              </a:spcBef>
              <a:buSzPct val="100000"/>
              <a:buNone/>
            </a:pPr>
            <a:endParaRPr lang="en-US" sz="2000" dirty="0">
              <a:latin typeface="Frutiger LT Std 45 Light"/>
              <a:ea typeface="MS Gothic"/>
              <a:cs typeface="Times New Roman"/>
            </a:endParaRPr>
          </a:p>
          <a:p>
            <a:pPr marL="0" lvl="1" indent="0">
              <a:spcBef>
                <a:spcPts val="1000"/>
              </a:spcBef>
              <a:buSzPct val="100000"/>
              <a:buNone/>
            </a:pPr>
            <a:r>
              <a:rPr lang="en-US" sz="1800" dirty="0">
                <a:latin typeface="Frutiger LT Std 45 Light" panose="020B0402020204020204" pitchFamily="34" charset="0"/>
              </a:rPr>
              <a:t>SEKI RSS</a:t>
            </a:r>
          </a:p>
          <a:p>
            <a:pPr marL="285750" lvl="1" indent="-285750">
              <a:spcBef>
                <a:spcPts val="1000"/>
              </a:spcBef>
              <a:buSzPct val="100000"/>
            </a:pPr>
            <a:r>
              <a:rPr lang="en-US" sz="1800" dirty="0">
                <a:latin typeface="Frutiger LT Std 45 Light" panose="020B0402020204020204" pitchFamily="34" charset="0"/>
              </a:rPr>
              <a:t>Focused plan across many taxa, but</a:t>
            </a:r>
          </a:p>
          <a:p>
            <a:pPr marL="285750" lvl="1" indent="-285750">
              <a:spcBef>
                <a:spcPts val="1000"/>
              </a:spcBef>
              <a:buSzPct val="100000"/>
            </a:pPr>
            <a:endParaRPr lang="en-US" sz="1800" dirty="0">
              <a:latin typeface="Frutiger LT Std 45 Light" panose="020B0402020204020204" pitchFamily="34" charset="0"/>
            </a:endParaRPr>
          </a:p>
          <a:p>
            <a:pPr marL="285750" lvl="1" indent="-285750">
              <a:spcBef>
                <a:spcPts val="1000"/>
              </a:spcBef>
              <a:buSzPct val="100000"/>
            </a:pPr>
            <a:r>
              <a:rPr lang="en-US" sz="1800" dirty="0">
                <a:latin typeface="Frutiger LT Std 45 Light" panose="020B0402020204020204" pitchFamily="34" charset="0"/>
              </a:rPr>
              <a:t>Expected slow changes: drought and beetles</a:t>
            </a:r>
          </a:p>
          <a:p>
            <a:pPr marL="285750" lvl="1" indent="-285750">
              <a:spcBef>
                <a:spcPts val="1000"/>
              </a:spcBef>
              <a:buSzPct val="100000"/>
            </a:pPr>
            <a:endParaRPr lang="en-US" sz="1800" dirty="0">
              <a:latin typeface="Frutiger LT Std 45 Light" panose="020B0402020204020204" pitchFamily="34" charset="0"/>
            </a:endParaRPr>
          </a:p>
          <a:p>
            <a:pPr marL="285750" lvl="1" indent="-285750">
              <a:spcBef>
                <a:spcPts val="1000"/>
              </a:spcBef>
              <a:buSzPct val="100000"/>
            </a:pPr>
            <a:endParaRPr lang="en-US" sz="1800" dirty="0">
              <a:latin typeface="Frutiger LT Std 45 Light" panose="020B0402020204020204" pitchFamily="34" charset="0"/>
            </a:endParaRPr>
          </a:p>
          <a:p>
            <a:pPr marL="228600" lvl="1">
              <a:spcBef>
                <a:spcPts val="1000"/>
              </a:spcBef>
              <a:buSzPct val="100000"/>
            </a:pPr>
            <a:endParaRPr lang="en-US" sz="1800" dirty="0">
              <a:latin typeface="Frutiger LT Std 45 Light" panose="020B0402020204020204" pitchFamily="34" charset="0"/>
              <a:ea typeface="+mn-lt"/>
              <a:cs typeface="+mn-lt"/>
            </a:endParaRPr>
          </a:p>
          <a:p>
            <a:pPr lvl="1">
              <a:buSzPct val="100000"/>
            </a:pPr>
            <a:endParaRPr lang="en-US" sz="1800" dirty="0">
              <a:latin typeface="Frutiger LT Std 45 Light" panose="020B0402020204020204" pitchFamily="34" charset="0"/>
              <a:cs typeface="Calibri"/>
            </a:endParaRPr>
          </a:p>
          <a:p>
            <a:endParaRPr lang="en-US" sz="1800" dirty="0">
              <a:latin typeface="Frutiger LT Std 45 Light" panose="020B0402020204020204" pitchFamily="34" charset="0"/>
              <a:cs typeface="Calibri"/>
            </a:endParaRPr>
          </a:p>
        </p:txBody>
      </p:sp>
      <p:sp>
        <p:nvSpPr>
          <p:cNvPr id="9" name="Title 1">
            <a:extLst>
              <a:ext uri="{FF2B5EF4-FFF2-40B4-BE49-F238E27FC236}">
                <a16:creationId xmlns:a16="http://schemas.microsoft.com/office/drawing/2014/main" id="{569B0036-4510-E62B-5AAF-5510D77B8A36}"/>
              </a:ext>
            </a:extLst>
          </p:cNvPr>
          <p:cNvSpPr txBox="1">
            <a:spLocks/>
          </p:cNvSpPr>
          <p:nvPr/>
        </p:nvSpPr>
        <p:spPr>
          <a:xfrm>
            <a:off x="534169" y="-28276"/>
            <a:ext cx="10972800" cy="829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Frutiger LT Std 45 Light" panose="020B0402020204020204" pitchFamily="34" charset="0"/>
              </a:rPr>
              <a:t>Background – Pre-fire Research</a:t>
            </a:r>
          </a:p>
        </p:txBody>
      </p:sp>
      <p:sp>
        <p:nvSpPr>
          <p:cNvPr id="12" name="TextBox 11">
            <a:extLst>
              <a:ext uri="{FF2B5EF4-FFF2-40B4-BE49-F238E27FC236}">
                <a16:creationId xmlns:a16="http://schemas.microsoft.com/office/drawing/2014/main" id="{82E2AE5A-7F93-554F-D63B-CD43D882B483}"/>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5</a:t>
            </a:fld>
            <a:endParaRPr lang="en-US" sz="1200">
              <a:latin typeface="Frutiger LT Std 45 Light" panose="020B0402020204020204" pitchFamily="34" charset="0"/>
            </a:endParaRPr>
          </a:p>
        </p:txBody>
      </p:sp>
      <p:pic>
        <p:nvPicPr>
          <p:cNvPr id="13" name="Picture 6" descr="ah_large_shaded_4c">
            <a:extLst>
              <a:ext uri="{FF2B5EF4-FFF2-40B4-BE49-F238E27FC236}">
                <a16:creationId xmlns:a16="http://schemas.microsoft.com/office/drawing/2014/main" id="{362229B5-E9E3-3B58-D011-FB8B6E835BB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a:extLst>
              <a:ext uri="{FF2B5EF4-FFF2-40B4-BE49-F238E27FC236}">
                <a16:creationId xmlns:a16="http://schemas.microsoft.com/office/drawing/2014/main" id="{66145AFC-26F3-A8F3-B009-2047056D2CCC}"/>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pic>
        <p:nvPicPr>
          <p:cNvPr id="10" name="Picture 9">
            <a:extLst>
              <a:ext uri="{FF2B5EF4-FFF2-40B4-BE49-F238E27FC236}">
                <a16:creationId xmlns:a16="http://schemas.microsoft.com/office/drawing/2014/main" id="{A44D01D7-88AA-A4C7-4989-2225F03EDD5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57553" y="1306855"/>
            <a:ext cx="5410201" cy="5043610"/>
          </a:xfrm>
          <a:prstGeom prst="rect">
            <a:avLst/>
          </a:prstGeom>
        </p:spPr>
      </p:pic>
    </p:spTree>
    <p:extLst>
      <p:ext uri="{BB962C8B-B14F-4D97-AF65-F5344CB8AC3E}">
        <p14:creationId xmlns:p14="http://schemas.microsoft.com/office/powerpoint/2010/main" val="1487541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a:ea typeface="+mn-lt"/>
                <a:cs typeface="+mn-lt"/>
              </a:rPr>
              <a:t>							</a:t>
            </a:r>
            <a:endParaRPr lang="en-US" sz="1200">
              <a:ea typeface="+mn-lt"/>
              <a:cs typeface="+mn-lt"/>
            </a:endParaRPr>
          </a:p>
        </p:txBody>
      </p:sp>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534169" y="1256585"/>
            <a:ext cx="5953656" cy="4064903"/>
          </a:xfrm>
        </p:spPr>
        <p:txBody>
          <a:bodyPr vert="horz" lIns="91440" tIns="45720" rIns="91440" bIns="45720" rtlCol="0" anchor="t">
            <a:noAutofit/>
          </a:bodyPr>
          <a:lstStyle/>
          <a:p>
            <a:pPr marL="228600" lvl="1">
              <a:spcBef>
                <a:spcPts val="1000"/>
              </a:spcBef>
              <a:buSzPct val="100000"/>
            </a:pPr>
            <a:r>
              <a:rPr lang="en-US" sz="2000" dirty="0">
                <a:latin typeface="Frutiger LT Std 45 Light"/>
              </a:rPr>
              <a:t>Just over 7,000 acres in SEKI. around 25% high severity </a:t>
            </a:r>
          </a:p>
          <a:p>
            <a:pPr marL="228600" lvl="1">
              <a:spcBef>
                <a:spcPts val="1000"/>
              </a:spcBef>
              <a:buSzPct val="100000"/>
            </a:pPr>
            <a:r>
              <a:rPr lang="en-US" sz="2000" dirty="0">
                <a:latin typeface="Frutiger LT Std 45 Light"/>
              </a:rPr>
              <a:t>3 Groves</a:t>
            </a:r>
          </a:p>
          <a:p>
            <a:pPr marL="685800" lvl="2">
              <a:spcBef>
                <a:spcPts val="1000"/>
              </a:spcBef>
              <a:buSzPct val="100000"/>
            </a:pPr>
            <a:r>
              <a:rPr lang="en-US" sz="1600" dirty="0">
                <a:latin typeface="Frutiger LT Std 45 Light"/>
              </a:rPr>
              <a:t>Homers Nose</a:t>
            </a:r>
          </a:p>
          <a:p>
            <a:pPr marL="685800" lvl="2">
              <a:spcBef>
                <a:spcPts val="1000"/>
              </a:spcBef>
              <a:buSzPct val="100000"/>
            </a:pPr>
            <a:r>
              <a:rPr lang="en-US" sz="1600" dirty="0">
                <a:latin typeface="Frutiger LT Std 45 Light"/>
              </a:rPr>
              <a:t>Board Camp</a:t>
            </a:r>
          </a:p>
          <a:p>
            <a:pPr marL="685800" lvl="2">
              <a:spcBef>
                <a:spcPts val="1000"/>
              </a:spcBef>
              <a:buSzPct val="100000"/>
            </a:pPr>
            <a:r>
              <a:rPr lang="en-US" sz="1600" dirty="0" err="1">
                <a:latin typeface="Frutiger LT Std 45 Light"/>
              </a:rPr>
              <a:t>Dillonwood</a:t>
            </a:r>
            <a:br>
              <a:rPr lang="en-US" sz="1600" dirty="0">
                <a:latin typeface="Frutiger LT Std 45 Light"/>
              </a:rPr>
            </a:br>
            <a:endParaRPr lang="en-US" sz="2000" dirty="0">
              <a:effectLst/>
              <a:latin typeface="Frutiger LT Std 45 Light"/>
              <a:ea typeface="MS Mincho" panose="02020609040205080304" pitchFamily="49" charset="-128"/>
              <a:cs typeface="Arial" panose="020B0604020202020204" pitchFamily="34" charset="0"/>
            </a:endParaRPr>
          </a:p>
          <a:p>
            <a:pPr marL="228600" lvl="1">
              <a:spcBef>
                <a:spcPts val="1000"/>
              </a:spcBef>
              <a:buSzPct val="100000"/>
            </a:pPr>
            <a:r>
              <a:rPr lang="en-US" sz="2000" dirty="0">
                <a:latin typeface="Frutiger LT Std 45 Light"/>
                <a:ea typeface="MS Mincho" panose="02020609040205080304" pitchFamily="49" charset="-128"/>
                <a:cs typeface="Arial" panose="020B0604020202020204" pitchFamily="34" charset="0"/>
              </a:rPr>
              <a:t>10-14</a:t>
            </a:r>
            <a:r>
              <a:rPr lang="en-US" sz="2000" dirty="0">
                <a:effectLst/>
                <a:latin typeface="Frutiger LT Std 45 Light"/>
                <a:ea typeface="MS Mincho" panose="02020609040205080304" pitchFamily="49" charset="-128"/>
                <a:cs typeface="Arial" panose="020B0604020202020204" pitchFamily="34" charset="0"/>
              </a:rPr>
              <a:t>% mortality of </a:t>
            </a:r>
            <a:r>
              <a:rPr lang="en-US" sz="2000" dirty="0">
                <a:latin typeface="Frutiger LT Std 45 Light"/>
                <a:ea typeface="MS Mincho" panose="02020609040205080304" pitchFamily="49" charset="-128"/>
                <a:cs typeface="Arial" panose="020B0604020202020204" pitchFamily="34" charset="0"/>
              </a:rPr>
              <a:t>natural population of SEGI*</a:t>
            </a:r>
            <a:endParaRPr lang="en-US" sz="2000" dirty="0">
              <a:effectLst/>
              <a:latin typeface="Frutiger LT Std 45 Light" panose="020B0402020204020204" pitchFamily="34" charset="0"/>
              <a:ea typeface="MS Mincho" panose="02020609040205080304" pitchFamily="49" charset="-128"/>
              <a:cs typeface="Arial" panose="020B0604020202020204" pitchFamily="34" charset="0"/>
            </a:endParaRPr>
          </a:p>
          <a:p>
            <a:pPr marL="228600" lvl="1">
              <a:spcBef>
                <a:spcPts val="1000"/>
              </a:spcBef>
              <a:buSzPct val="100000"/>
            </a:pPr>
            <a:endParaRPr lang="en-US" sz="2000" dirty="0">
              <a:latin typeface="Frutiger LT Std 45 Light"/>
            </a:endParaRPr>
          </a:p>
          <a:p>
            <a:pPr marL="228600" lvl="1">
              <a:spcBef>
                <a:spcPts val="1000"/>
              </a:spcBef>
              <a:buSzPct val="100000"/>
            </a:pPr>
            <a:r>
              <a:rPr lang="en-US" sz="2000" dirty="0">
                <a:latin typeface="Frutiger LT Std 45 Light"/>
              </a:rPr>
              <a:t>Completely modern phenomena - </a:t>
            </a:r>
            <a:r>
              <a:rPr lang="en-US" sz="1800" b="0" i="0" u="none" strike="noStrike" baseline="0" dirty="0">
                <a:latin typeface="Calibri" panose="020F0502020204030204" pitchFamily="34" charset="0"/>
              </a:rPr>
              <a:t>Rough, 2015; Railroad, 2017;  and Pier, 2017</a:t>
            </a:r>
            <a:endParaRPr lang="en-US" sz="2000" dirty="0">
              <a:latin typeface="Frutiger LT Std 45 Light"/>
            </a:endParaRPr>
          </a:p>
          <a:p>
            <a:pPr marL="228600" lvl="1">
              <a:spcBef>
                <a:spcPts val="1000"/>
              </a:spcBef>
              <a:buSzPct val="100000"/>
            </a:pPr>
            <a:endParaRPr lang="en-US" sz="2000" dirty="0">
              <a:latin typeface="Frutiger LT Std 45 Light"/>
            </a:endParaRPr>
          </a:p>
          <a:p>
            <a:pPr marL="228600" lvl="1">
              <a:spcBef>
                <a:spcPts val="1000"/>
              </a:spcBef>
              <a:buSzPct val="100000"/>
            </a:pPr>
            <a:r>
              <a:rPr lang="en-US" sz="2000" dirty="0">
                <a:latin typeface="Frutiger LT Std 45 Light"/>
              </a:rPr>
              <a:t>Type Conversion</a:t>
            </a:r>
            <a:endParaRPr lang="en-US" sz="2000" dirty="0">
              <a:effectLst/>
              <a:latin typeface="Frutiger LT Std 45 Light"/>
              <a:ea typeface="MS Gothic"/>
              <a:cs typeface="Times New Roman"/>
            </a:endParaRPr>
          </a:p>
          <a:p>
            <a:pPr marL="457200" lvl="2" indent="0">
              <a:spcBef>
                <a:spcPts val="1000"/>
              </a:spcBef>
              <a:buSzPct val="100000"/>
              <a:buNone/>
            </a:pPr>
            <a:endParaRPr lang="en-US" sz="1800" dirty="0">
              <a:latin typeface="Frutiger LT Std 45 Light" panose="020B0402020204020204" pitchFamily="34" charset="0"/>
            </a:endParaRPr>
          </a:p>
          <a:p>
            <a:pPr marL="228600" lvl="1">
              <a:spcBef>
                <a:spcPts val="1000"/>
              </a:spcBef>
              <a:buSzPct val="100000"/>
            </a:pPr>
            <a:endParaRPr lang="en-US" sz="1800" dirty="0">
              <a:latin typeface="Frutiger LT Std 45 Light" panose="020B0402020204020204" pitchFamily="34" charset="0"/>
              <a:ea typeface="+mn-lt"/>
              <a:cs typeface="+mn-lt"/>
            </a:endParaRPr>
          </a:p>
          <a:p>
            <a:pPr lvl="1">
              <a:buSzPct val="100000"/>
            </a:pPr>
            <a:endParaRPr lang="en-US" sz="1800" dirty="0">
              <a:latin typeface="Frutiger LT Std 45 Light" panose="020B0402020204020204" pitchFamily="34" charset="0"/>
              <a:cs typeface="Calibri"/>
            </a:endParaRPr>
          </a:p>
          <a:p>
            <a:endParaRPr lang="en-US" sz="1800" dirty="0">
              <a:latin typeface="Frutiger LT Std 45 Light" panose="020B0402020204020204" pitchFamily="34" charset="0"/>
              <a:cs typeface="Calibri"/>
            </a:endParaRPr>
          </a:p>
        </p:txBody>
      </p:sp>
      <p:sp>
        <p:nvSpPr>
          <p:cNvPr id="9" name="Title 1">
            <a:extLst>
              <a:ext uri="{FF2B5EF4-FFF2-40B4-BE49-F238E27FC236}">
                <a16:creationId xmlns:a16="http://schemas.microsoft.com/office/drawing/2014/main" id="{569B0036-4510-E62B-5AAF-5510D77B8A36}"/>
              </a:ext>
            </a:extLst>
          </p:cNvPr>
          <p:cNvSpPr txBox="1">
            <a:spLocks/>
          </p:cNvSpPr>
          <p:nvPr/>
        </p:nvSpPr>
        <p:spPr>
          <a:xfrm>
            <a:off x="534169" y="-28276"/>
            <a:ext cx="10972800" cy="829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Frutiger LT Std 45 Light" panose="020B0402020204020204" pitchFamily="34" charset="0"/>
              </a:rPr>
              <a:t>Background – Castle Fire</a:t>
            </a:r>
          </a:p>
        </p:txBody>
      </p:sp>
      <p:sp>
        <p:nvSpPr>
          <p:cNvPr id="12" name="TextBox 11">
            <a:extLst>
              <a:ext uri="{FF2B5EF4-FFF2-40B4-BE49-F238E27FC236}">
                <a16:creationId xmlns:a16="http://schemas.microsoft.com/office/drawing/2014/main" id="{82E2AE5A-7F93-554F-D63B-CD43D882B483}"/>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6</a:t>
            </a:fld>
            <a:endParaRPr lang="en-US" sz="1200">
              <a:latin typeface="Frutiger LT Std 45 Light" panose="020B0402020204020204" pitchFamily="34" charset="0"/>
            </a:endParaRPr>
          </a:p>
        </p:txBody>
      </p:sp>
      <p:pic>
        <p:nvPicPr>
          <p:cNvPr id="13" name="Picture 6" descr="ah_large_shaded_4c">
            <a:extLst>
              <a:ext uri="{FF2B5EF4-FFF2-40B4-BE49-F238E27FC236}">
                <a16:creationId xmlns:a16="http://schemas.microsoft.com/office/drawing/2014/main" id="{362229B5-E9E3-3B58-D011-FB8B6E835BB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a:extLst>
              <a:ext uri="{FF2B5EF4-FFF2-40B4-BE49-F238E27FC236}">
                <a16:creationId xmlns:a16="http://schemas.microsoft.com/office/drawing/2014/main" id="{66145AFC-26F3-A8F3-B009-2047056D2CCC}"/>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4" name="TextBox 3">
            <a:extLst>
              <a:ext uri="{FF2B5EF4-FFF2-40B4-BE49-F238E27FC236}">
                <a16:creationId xmlns:a16="http://schemas.microsoft.com/office/drawing/2014/main" id="{C97B26D3-6AC4-D109-BE12-7B739EC3C078}"/>
              </a:ext>
            </a:extLst>
          </p:cNvPr>
          <p:cNvSpPr txBox="1"/>
          <p:nvPr/>
        </p:nvSpPr>
        <p:spPr>
          <a:xfrm>
            <a:off x="187569" y="6409894"/>
            <a:ext cx="11990576" cy="430887"/>
          </a:xfrm>
          <a:prstGeom prst="rect">
            <a:avLst/>
          </a:prstGeom>
          <a:noFill/>
        </p:spPr>
        <p:txBody>
          <a:bodyPr wrap="square" rtlCol="0">
            <a:spAutoFit/>
          </a:bodyPr>
          <a:lstStyle/>
          <a:p>
            <a:r>
              <a:rPr lang="en-US" sz="1100" dirty="0"/>
              <a:t>*</a:t>
            </a:r>
            <a:r>
              <a:rPr lang="en-US" sz="1100" b="0" i="0" u="none" strike="noStrike" baseline="0" dirty="0">
                <a:solidFill>
                  <a:srgbClr val="000000"/>
                </a:solidFill>
                <a:latin typeface="Frutiger LT Std 45 Light" panose="020B0402020204020204" pitchFamily="34" charset="0"/>
              </a:rPr>
              <a:t>Stephenson, N. and Brigham, C. 2021. Preliminary estimates of sequoia mortality in the 2020 Castle Fire. National Park Service Natural Resource Report series. Retrieved from: Preliminary Estimates of Sequoia Mortality in the 2020 Castle Fire (U.S. National Park Service) (nps.gov). </a:t>
            </a:r>
            <a:endParaRPr lang="en-US" sz="1100" dirty="0"/>
          </a:p>
        </p:txBody>
      </p:sp>
      <p:pic>
        <p:nvPicPr>
          <p:cNvPr id="10" name="Picture 9">
            <a:extLst>
              <a:ext uri="{FF2B5EF4-FFF2-40B4-BE49-F238E27FC236}">
                <a16:creationId xmlns:a16="http://schemas.microsoft.com/office/drawing/2014/main" id="{96D132A7-8E25-4ACE-CA03-BDB420A645C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527621" y="1441030"/>
            <a:ext cx="5650524" cy="4484160"/>
          </a:xfrm>
          <a:prstGeom prst="rect">
            <a:avLst/>
          </a:prstGeom>
        </p:spPr>
      </p:pic>
    </p:spTree>
    <p:extLst>
      <p:ext uri="{BB962C8B-B14F-4D97-AF65-F5344CB8AC3E}">
        <p14:creationId xmlns:p14="http://schemas.microsoft.com/office/powerpoint/2010/main" val="435607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a:ea typeface="+mn-lt"/>
                <a:cs typeface="+mn-lt"/>
              </a:rPr>
              <a:t>							</a:t>
            </a:r>
            <a:endParaRPr lang="en-US" sz="1200">
              <a:ea typeface="+mn-lt"/>
              <a:cs typeface="+mn-lt"/>
            </a:endParaRPr>
          </a:p>
        </p:txBody>
      </p:sp>
      <p:sp>
        <p:nvSpPr>
          <p:cNvPr id="9" name="Title 1">
            <a:extLst>
              <a:ext uri="{FF2B5EF4-FFF2-40B4-BE49-F238E27FC236}">
                <a16:creationId xmlns:a16="http://schemas.microsoft.com/office/drawing/2014/main" id="{569B0036-4510-E62B-5AAF-5510D77B8A36}"/>
              </a:ext>
            </a:extLst>
          </p:cNvPr>
          <p:cNvSpPr txBox="1">
            <a:spLocks/>
          </p:cNvSpPr>
          <p:nvPr/>
        </p:nvSpPr>
        <p:spPr>
          <a:xfrm>
            <a:off x="534169" y="-28276"/>
            <a:ext cx="10972800" cy="829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Frutiger LT Std 45 Light" panose="020B0402020204020204" pitchFamily="34" charset="0"/>
              </a:rPr>
              <a:t>Background – KNP Complex</a:t>
            </a:r>
          </a:p>
        </p:txBody>
      </p:sp>
      <p:sp>
        <p:nvSpPr>
          <p:cNvPr id="12" name="TextBox 11">
            <a:extLst>
              <a:ext uri="{FF2B5EF4-FFF2-40B4-BE49-F238E27FC236}">
                <a16:creationId xmlns:a16="http://schemas.microsoft.com/office/drawing/2014/main" id="{82E2AE5A-7F93-554F-D63B-CD43D882B483}"/>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7</a:t>
            </a:fld>
            <a:endParaRPr lang="en-US" sz="1200">
              <a:latin typeface="Frutiger LT Std 45 Light" panose="020B0402020204020204" pitchFamily="34" charset="0"/>
            </a:endParaRPr>
          </a:p>
        </p:txBody>
      </p:sp>
      <p:pic>
        <p:nvPicPr>
          <p:cNvPr id="13" name="Picture 6" descr="ah_large_shaded_4c">
            <a:extLst>
              <a:ext uri="{FF2B5EF4-FFF2-40B4-BE49-F238E27FC236}">
                <a16:creationId xmlns:a16="http://schemas.microsoft.com/office/drawing/2014/main" id="{362229B5-E9E3-3B58-D011-FB8B6E835BB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a:extLst>
              <a:ext uri="{FF2B5EF4-FFF2-40B4-BE49-F238E27FC236}">
                <a16:creationId xmlns:a16="http://schemas.microsoft.com/office/drawing/2014/main" id="{66145AFC-26F3-A8F3-B009-2047056D2CCC}"/>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sp>
        <p:nvSpPr>
          <p:cNvPr id="6" name="TextBox 5">
            <a:extLst>
              <a:ext uri="{FF2B5EF4-FFF2-40B4-BE49-F238E27FC236}">
                <a16:creationId xmlns:a16="http://schemas.microsoft.com/office/drawing/2014/main" id="{14FC41BB-1021-9D90-B601-3CE1A5D2467D}"/>
              </a:ext>
            </a:extLst>
          </p:cNvPr>
          <p:cNvSpPr txBox="1"/>
          <p:nvPr/>
        </p:nvSpPr>
        <p:spPr>
          <a:xfrm>
            <a:off x="13855" y="6496616"/>
            <a:ext cx="12164290" cy="276999"/>
          </a:xfrm>
          <a:prstGeom prst="rect">
            <a:avLst/>
          </a:prstGeom>
          <a:noFill/>
        </p:spPr>
        <p:txBody>
          <a:bodyPr wrap="square">
            <a:spAutoFit/>
          </a:bodyPr>
          <a:lstStyle/>
          <a:p>
            <a:r>
              <a:rPr lang="en-US" sz="1200" b="0" i="0" u="none" strike="noStrike" baseline="0" dirty="0">
                <a:solidFill>
                  <a:srgbClr val="000000"/>
                </a:solidFill>
                <a:latin typeface="Frutiger LT Std 45 Light" panose="020B0402020204020204" pitchFamily="34" charset="0"/>
              </a:rPr>
              <a:t>Shive, K., Brigham, C., Caprio, T., and Hardwick, P. 2021. 2021 Fire Season Impacts to Giant Sequoias. National Park Service, Sequoia and Kings Canyon National Parks. </a:t>
            </a:r>
            <a:endParaRPr lang="en-US" sz="1200" dirty="0"/>
          </a:p>
        </p:txBody>
      </p:sp>
      <p:pic>
        <p:nvPicPr>
          <p:cNvPr id="11" name="Picture 10" descr="A picture containing outdoor, sunset, dark, weapon&#10;&#10;Description automatically generated">
            <a:extLst>
              <a:ext uri="{FF2B5EF4-FFF2-40B4-BE49-F238E27FC236}">
                <a16:creationId xmlns:a16="http://schemas.microsoft.com/office/drawing/2014/main" id="{54D9C01B-B67A-A9A4-01C6-D852D810358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06565" y="1052078"/>
            <a:ext cx="7385435" cy="4920376"/>
          </a:xfrm>
          <a:prstGeom prst="rect">
            <a:avLst/>
          </a:prstGeom>
        </p:spPr>
      </p:pic>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534169" y="1256585"/>
            <a:ext cx="4414349" cy="4920377"/>
          </a:xfrm>
        </p:spPr>
        <p:txBody>
          <a:bodyPr vert="horz" lIns="91440" tIns="45720" rIns="91440" bIns="45720" rtlCol="0" anchor="t">
            <a:noAutofit/>
          </a:bodyPr>
          <a:lstStyle/>
          <a:p>
            <a:pPr marL="228600" lvl="1">
              <a:spcBef>
                <a:spcPts val="1000"/>
              </a:spcBef>
              <a:buSzPct val="100000"/>
            </a:pPr>
            <a:r>
              <a:rPr lang="en-US" sz="2000" dirty="0">
                <a:latin typeface="Frutiger LT Std 45 Light"/>
              </a:rPr>
              <a:t>88,307 acres, 714 acres at high severity in sequoia groves</a:t>
            </a:r>
          </a:p>
          <a:p>
            <a:pPr marL="228600" lvl="1">
              <a:spcBef>
                <a:spcPts val="1000"/>
              </a:spcBef>
              <a:buSzPct val="100000"/>
            </a:pPr>
            <a:endParaRPr lang="en-US" sz="2000" dirty="0">
              <a:latin typeface="Frutiger LT Std 45 Light"/>
            </a:endParaRPr>
          </a:p>
          <a:p>
            <a:pPr marL="228600" lvl="1">
              <a:spcBef>
                <a:spcPts val="1000"/>
              </a:spcBef>
              <a:buSzPct val="100000"/>
            </a:pPr>
            <a:r>
              <a:rPr lang="en-US" sz="2000" dirty="0">
                <a:latin typeface="Frutiger LT Std 45 Light"/>
              </a:rPr>
              <a:t>3 Groves</a:t>
            </a:r>
          </a:p>
          <a:p>
            <a:pPr marL="685800" lvl="2">
              <a:spcBef>
                <a:spcPts val="1000"/>
              </a:spcBef>
              <a:buSzPct val="100000"/>
            </a:pPr>
            <a:r>
              <a:rPr lang="en-US" sz="1600" dirty="0">
                <a:latin typeface="Frutiger LT Std 45 Light"/>
              </a:rPr>
              <a:t>Redwood Mtn</a:t>
            </a:r>
          </a:p>
          <a:p>
            <a:pPr marL="685800" lvl="2">
              <a:spcBef>
                <a:spcPts val="1000"/>
              </a:spcBef>
              <a:buSzPct val="100000"/>
            </a:pPr>
            <a:r>
              <a:rPr lang="en-US" sz="1600" dirty="0">
                <a:latin typeface="Frutiger LT Std 45 Light"/>
              </a:rPr>
              <a:t>Suwanee</a:t>
            </a:r>
          </a:p>
          <a:p>
            <a:pPr marL="685800" lvl="2">
              <a:spcBef>
                <a:spcPts val="1000"/>
              </a:spcBef>
              <a:buSzPct val="100000"/>
            </a:pPr>
            <a:r>
              <a:rPr lang="en-US" sz="1600" dirty="0">
                <a:latin typeface="Frutiger LT Std 45 Light"/>
              </a:rPr>
              <a:t>New Oriole Lake</a:t>
            </a:r>
            <a:br>
              <a:rPr lang="en-US" sz="1600" dirty="0">
                <a:latin typeface="Frutiger LT Std 45 Light"/>
              </a:rPr>
            </a:br>
            <a:endParaRPr lang="en-US" sz="2000" dirty="0">
              <a:effectLst/>
              <a:latin typeface="Frutiger LT Std 45 Light"/>
              <a:ea typeface="MS Mincho" panose="02020609040205080304" pitchFamily="49" charset="-128"/>
              <a:cs typeface="Arial" panose="020B0604020202020204" pitchFamily="34" charset="0"/>
            </a:endParaRPr>
          </a:p>
          <a:p>
            <a:pPr marL="228600" lvl="1">
              <a:spcBef>
                <a:spcPts val="1000"/>
              </a:spcBef>
              <a:buSzPct val="100000"/>
            </a:pPr>
            <a:r>
              <a:rPr lang="en-US" sz="2000" dirty="0">
                <a:latin typeface="Frutiger LT Std 45 Light"/>
                <a:ea typeface="MS Mincho" panose="02020609040205080304" pitchFamily="49" charset="-128"/>
                <a:cs typeface="Arial" panose="020B0604020202020204" pitchFamily="34" charset="0"/>
              </a:rPr>
              <a:t>3</a:t>
            </a:r>
            <a:r>
              <a:rPr lang="en-US" sz="2000" dirty="0">
                <a:effectLst/>
                <a:latin typeface="Frutiger LT Std 45 Light"/>
                <a:ea typeface="MS Mincho" panose="02020609040205080304" pitchFamily="49" charset="-128"/>
                <a:cs typeface="Arial" panose="020B0604020202020204" pitchFamily="34" charset="0"/>
              </a:rPr>
              <a:t>-5% mortality of natural population of SEGI</a:t>
            </a:r>
          </a:p>
          <a:p>
            <a:pPr marL="685800" lvl="2">
              <a:spcBef>
                <a:spcPts val="1000"/>
              </a:spcBef>
              <a:buSzPct val="100000"/>
            </a:pPr>
            <a:r>
              <a:rPr lang="en-US" sz="1600" dirty="0">
                <a:effectLst/>
                <a:latin typeface="Frutiger LT Std 45 Light"/>
                <a:ea typeface="MS Mincho" panose="02020609040205080304" pitchFamily="49" charset="-128"/>
                <a:cs typeface="Arial" panose="020B0604020202020204" pitchFamily="34" charset="0"/>
              </a:rPr>
              <a:t>13-19% mortality of </a:t>
            </a:r>
            <a:r>
              <a:rPr lang="en-US" sz="1600" dirty="0">
                <a:latin typeface="Frutiger LT Std 45 Light"/>
                <a:ea typeface="MS Mincho" panose="02020609040205080304" pitchFamily="49" charset="-128"/>
                <a:cs typeface="Arial" panose="020B0604020202020204" pitchFamily="34" charset="0"/>
              </a:rPr>
              <a:t>natural population of SEGI</a:t>
            </a:r>
            <a:endParaRPr lang="en-US" sz="1600" dirty="0">
              <a:effectLst/>
              <a:latin typeface="Frutiger LT Std 45 Light" panose="020B0402020204020204" pitchFamily="34" charset="0"/>
              <a:ea typeface="MS Mincho" panose="02020609040205080304" pitchFamily="49" charset="-128"/>
              <a:cs typeface="Arial" panose="020B0604020202020204" pitchFamily="34" charset="0"/>
            </a:endParaRPr>
          </a:p>
          <a:p>
            <a:pPr marL="228600" lvl="1">
              <a:spcBef>
                <a:spcPts val="1000"/>
              </a:spcBef>
              <a:buSzPct val="100000"/>
            </a:pPr>
            <a:endParaRPr lang="en-US" sz="2000" dirty="0">
              <a:latin typeface="Frutiger LT Std 45 Light"/>
            </a:endParaRPr>
          </a:p>
          <a:p>
            <a:pPr marL="228600" lvl="1">
              <a:spcBef>
                <a:spcPts val="1000"/>
              </a:spcBef>
              <a:buSzPct val="100000"/>
            </a:pPr>
            <a:r>
              <a:rPr lang="en-US" sz="2000" dirty="0">
                <a:latin typeface="Frutiger LT Std 45 Light"/>
              </a:rPr>
              <a:t>Type Conversion</a:t>
            </a:r>
            <a:endParaRPr lang="en-US" sz="2000" dirty="0">
              <a:effectLst/>
              <a:latin typeface="Frutiger LT Std 45 Light"/>
              <a:ea typeface="MS Gothic"/>
              <a:cs typeface="Times New Roman"/>
            </a:endParaRPr>
          </a:p>
          <a:p>
            <a:pPr marL="457200" lvl="2" indent="0">
              <a:spcBef>
                <a:spcPts val="1000"/>
              </a:spcBef>
              <a:buSzPct val="100000"/>
              <a:buNone/>
            </a:pPr>
            <a:endParaRPr lang="en-US" sz="1800" dirty="0">
              <a:latin typeface="Frutiger LT Std 45 Light" panose="020B0402020204020204" pitchFamily="34" charset="0"/>
            </a:endParaRPr>
          </a:p>
          <a:p>
            <a:pPr marL="228600" lvl="1">
              <a:spcBef>
                <a:spcPts val="1000"/>
              </a:spcBef>
              <a:buSzPct val="100000"/>
            </a:pPr>
            <a:endParaRPr lang="en-US" sz="1800" dirty="0">
              <a:latin typeface="Frutiger LT Std 45 Light" panose="020B0402020204020204" pitchFamily="34" charset="0"/>
              <a:ea typeface="+mn-lt"/>
              <a:cs typeface="+mn-lt"/>
            </a:endParaRPr>
          </a:p>
          <a:p>
            <a:pPr lvl="1">
              <a:buSzPct val="100000"/>
            </a:pPr>
            <a:endParaRPr lang="en-US" sz="1800" dirty="0">
              <a:latin typeface="Frutiger LT Std 45 Light" panose="020B0402020204020204" pitchFamily="34" charset="0"/>
              <a:cs typeface="Calibri"/>
            </a:endParaRPr>
          </a:p>
          <a:p>
            <a:endParaRPr lang="en-US" sz="1800" dirty="0">
              <a:latin typeface="Frutiger LT Std 45 Light" panose="020B0402020204020204" pitchFamily="34" charset="0"/>
              <a:cs typeface="Calibri"/>
            </a:endParaRPr>
          </a:p>
        </p:txBody>
      </p:sp>
    </p:spTree>
    <p:extLst>
      <p:ext uri="{BB962C8B-B14F-4D97-AF65-F5344CB8AC3E}">
        <p14:creationId xmlns:p14="http://schemas.microsoft.com/office/powerpoint/2010/main" val="1146205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dirty="0">
                <a:ea typeface="+mn-lt"/>
                <a:cs typeface="+mn-lt"/>
              </a:rPr>
              <a:t>							</a:t>
            </a:r>
            <a:endParaRPr lang="en-US" sz="1200" dirty="0">
              <a:ea typeface="+mn-lt"/>
              <a:cs typeface="+mn-lt"/>
            </a:endParaRPr>
          </a:p>
        </p:txBody>
      </p:sp>
      <p:sp>
        <p:nvSpPr>
          <p:cNvPr id="2" name="Title 1">
            <a:extLst>
              <a:ext uri="{FF2B5EF4-FFF2-40B4-BE49-F238E27FC236}">
                <a16:creationId xmlns:a16="http://schemas.microsoft.com/office/drawing/2014/main" id="{4100DA8F-19DB-5F37-1DE6-719F037D7B14}"/>
              </a:ext>
            </a:extLst>
          </p:cNvPr>
          <p:cNvSpPr txBox="1">
            <a:spLocks/>
          </p:cNvSpPr>
          <p:nvPr/>
        </p:nvSpPr>
        <p:spPr>
          <a:xfrm>
            <a:off x="583823" y="0"/>
            <a:ext cx="8797398" cy="829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2">
              <a:spcBef>
                <a:spcPts val="1000"/>
              </a:spcBef>
              <a:buSzPct val="100000"/>
            </a:pPr>
            <a:r>
              <a:rPr lang="en-US" sz="3600" dirty="0">
                <a:solidFill>
                  <a:schemeClr val="bg1"/>
                </a:solidFill>
                <a:effectLst/>
                <a:latin typeface="Frutiger LT Std 45 Light"/>
                <a:ea typeface="MS Mincho"/>
                <a:cs typeface="Arial"/>
              </a:rPr>
              <a:t>Decision </a:t>
            </a:r>
            <a:r>
              <a:rPr lang="en-US" sz="3600" dirty="0">
                <a:solidFill>
                  <a:schemeClr val="bg1"/>
                </a:solidFill>
                <a:latin typeface="Frutiger LT Std 45 Light"/>
                <a:ea typeface="MS Mincho"/>
                <a:cs typeface="Arial"/>
              </a:rPr>
              <a:t>Point</a:t>
            </a:r>
            <a:endParaRPr lang="en-US" sz="3600" dirty="0">
              <a:solidFill>
                <a:schemeClr val="bg1"/>
              </a:solidFill>
              <a:effectLst/>
              <a:latin typeface="Frutiger LT Std 45 Light"/>
              <a:ea typeface="MS Mincho"/>
              <a:cs typeface="Arial"/>
            </a:endParaRPr>
          </a:p>
        </p:txBody>
      </p:sp>
      <p:sp>
        <p:nvSpPr>
          <p:cNvPr id="12" name="TextBox 11">
            <a:extLst>
              <a:ext uri="{FF2B5EF4-FFF2-40B4-BE49-F238E27FC236}">
                <a16:creationId xmlns:a16="http://schemas.microsoft.com/office/drawing/2014/main" id="{7C17DD19-207B-CB49-8D7F-AEA3BBB01F82}"/>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8</a:t>
            </a:fld>
            <a:endParaRPr lang="en-US" sz="1200">
              <a:latin typeface="Frutiger LT Std 45 Light" panose="020B0402020204020204" pitchFamily="34" charset="0"/>
            </a:endParaRPr>
          </a:p>
        </p:txBody>
      </p:sp>
      <p:pic>
        <p:nvPicPr>
          <p:cNvPr id="10" name="Picture 6" descr="ah_large_shaded_4c">
            <a:extLst>
              <a:ext uri="{FF2B5EF4-FFF2-40B4-BE49-F238E27FC236}">
                <a16:creationId xmlns:a16="http://schemas.microsoft.com/office/drawing/2014/main" id="{185C6D1D-D2E8-7545-AC4F-F4E1DA6410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1C24E43B-6A96-09E4-EB88-DEDDEDB5B62D}"/>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pic>
        <p:nvPicPr>
          <p:cNvPr id="6" name="Picture 5" descr="A forest of trees&#10;&#10;Description automatically generated with medium confidence">
            <a:extLst>
              <a:ext uri="{FF2B5EF4-FFF2-40B4-BE49-F238E27FC236}">
                <a16:creationId xmlns:a16="http://schemas.microsoft.com/office/drawing/2014/main" id="{70ED53AD-1400-6B45-411A-3B80D1CB78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796583"/>
            <a:ext cx="12178145" cy="7082389"/>
          </a:xfrm>
          <a:prstGeom prst="rect">
            <a:avLst/>
          </a:prstGeom>
        </p:spPr>
      </p:pic>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5932091" y="972152"/>
            <a:ext cx="6072340" cy="2862632"/>
          </a:xfrm>
          <a:solidFill>
            <a:srgbClr val="BFBFBF">
              <a:alpha val="60000"/>
            </a:srgbClr>
          </a:solidFill>
        </p:spPr>
        <p:txBody>
          <a:bodyPr vert="horz" lIns="91440" tIns="45720" rIns="91440" bIns="45720" rtlCol="0" anchor="t">
            <a:noAutofit/>
          </a:bodyPr>
          <a:lstStyle/>
          <a:p>
            <a:pPr marL="0" lvl="2" indent="0" algn="ctr">
              <a:spcBef>
                <a:spcPts val="1000"/>
              </a:spcBef>
              <a:buSzPct val="100000"/>
              <a:buNone/>
            </a:pPr>
            <a:r>
              <a:rPr lang="en-US" sz="2400" dirty="0">
                <a:latin typeface="Frutiger LT Std 45 Light"/>
                <a:ea typeface="MS Mincho"/>
                <a:cs typeface="Arial"/>
              </a:rPr>
              <a:t>Assume this is natural and normal</a:t>
            </a:r>
          </a:p>
          <a:p>
            <a:pPr marL="0" lvl="2" indent="0" algn="ctr">
              <a:spcBef>
                <a:spcPts val="1000"/>
              </a:spcBef>
              <a:buSzPct val="100000"/>
              <a:buNone/>
            </a:pPr>
            <a:endParaRPr lang="en-US" sz="2400" dirty="0">
              <a:latin typeface="Frutiger LT Std 45 Light"/>
              <a:ea typeface="MS Mincho"/>
              <a:cs typeface="Arial"/>
            </a:endParaRPr>
          </a:p>
          <a:p>
            <a:pPr marL="0" lvl="2" indent="0" algn="ctr">
              <a:spcBef>
                <a:spcPts val="1000"/>
              </a:spcBef>
              <a:buSzPct val="100000"/>
              <a:buNone/>
            </a:pPr>
            <a:r>
              <a:rPr lang="en-US" sz="2200" dirty="0">
                <a:latin typeface="Frutiger LT Std 45 Light"/>
                <a:ea typeface="MS Mincho"/>
                <a:cs typeface="Arial"/>
              </a:rPr>
              <a:t>OR</a:t>
            </a:r>
          </a:p>
          <a:p>
            <a:pPr marL="2743200" lvl="8" indent="0" algn="ctr">
              <a:spcBef>
                <a:spcPts val="1000"/>
              </a:spcBef>
              <a:buSzPct val="100000"/>
              <a:buNone/>
            </a:pPr>
            <a:endParaRPr lang="en-US" sz="2200" dirty="0">
              <a:latin typeface="Frutiger LT Std 45 Light"/>
              <a:ea typeface="MS Mincho"/>
              <a:cs typeface="Arial"/>
            </a:endParaRPr>
          </a:p>
          <a:p>
            <a:pPr marL="0" lvl="2" indent="0" algn="ctr">
              <a:spcBef>
                <a:spcPts val="1000"/>
              </a:spcBef>
              <a:buSzPct val="100000"/>
              <a:buNone/>
            </a:pPr>
            <a:r>
              <a:rPr lang="en-US" sz="2400" dirty="0">
                <a:latin typeface="Frutiger LT Std 45 Light"/>
                <a:ea typeface="MS Mincho"/>
                <a:cs typeface="Arial"/>
              </a:rPr>
              <a:t>Evaluate assumptions, use science, and partnerships to evaluate what happened and respond appropriately?</a:t>
            </a:r>
          </a:p>
        </p:txBody>
      </p:sp>
    </p:spTree>
    <p:extLst>
      <p:ext uri="{BB962C8B-B14F-4D97-AF65-F5344CB8AC3E}">
        <p14:creationId xmlns:p14="http://schemas.microsoft.com/office/powerpoint/2010/main" val="1208963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6C79B12-3CAF-1DC2-0A35-C0C253FB4946}"/>
              </a:ext>
            </a:extLst>
          </p:cNvPr>
          <p:cNvSpPr txBox="1">
            <a:spLocks/>
          </p:cNvSpPr>
          <p:nvPr/>
        </p:nvSpPr>
        <p:spPr>
          <a:xfrm>
            <a:off x="609600" y="1872919"/>
            <a:ext cx="5410200" cy="43040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sz="2000">
              <a:latin typeface="Frutiger LT Std 45 Light" panose="020B0402020204020204" pitchFamily="34" charset="0"/>
            </a:endParaRPr>
          </a:p>
        </p:txBody>
      </p:sp>
      <p:sp>
        <p:nvSpPr>
          <p:cNvPr id="3" name="Rectangle 2">
            <a:extLst>
              <a:ext uri="{FF2B5EF4-FFF2-40B4-BE49-F238E27FC236}">
                <a16:creationId xmlns:a16="http://schemas.microsoft.com/office/drawing/2014/main" id="{19FD003D-985A-1C5B-8486-2EE0559B9A10}"/>
              </a:ext>
            </a:extLst>
          </p:cNvPr>
          <p:cNvSpPr/>
          <p:nvPr/>
        </p:nvSpPr>
        <p:spPr>
          <a:xfrm>
            <a:off x="0" y="0"/>
            <a:ext cx="12192000" cy="816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b="1" dirty="0">
                <a:ea typeface="+mn-lt"/>
                <a:cs typeface="+mn-lt"/>
              </a:rPr>
              <a:t>							</a:t>
            </a:r>
            <a:endParaRPr lang="en-US" sz="1200" dirty="0">
              <a:ea typeface="+mn-lt"/>
              <a:cs typeface="+mn-lt"/>
            </a:endParaRPr>
          </a:p>
        </p:txBody>
      </p:sp>
      <p:sp>
        <p:nvSpPr>
          <p:cNvPr id="8" name="Content Placeholder 7">
            <a:extLst>
              <a:ext uri="{FF2B5EF4-FFF2-40B4-BE49-F238E27FC236}">
                <a16:creationId xmlns:a16="http://schemas.microsoft.com/office/drawing/2014/main" id="{19C0C1F1-02B3-DECE-63DC-5B8EBB54D2B6}"/>
              </a:ext>
            </a:extLst>
          </p:cNvPr>
          <p:cNvSpPr>
            <a:spLocks noGrp="1"/>
          </p:cNvSpPr>
          <p:nvPr>
            <p:ph sz="half" idx="1"/>
          </p:nvPr>
        </p:nvSpPr>
        <p:spPr>
          <a:xfrm>
            <a:off x="6969226" y="1142087"/>
            <a:ext cx="5208919" cy="4790903"/>
          </a:xfrm>
        </p:spPr>
        <p:txBody>
          <a:bodyPr vert="horz" lIns="91440" tIns="45720" rIns="91440" bIns="45720" rtlCol="0" anchor="t">
            <a:noAutofit/>
          </a:bodyPr>
          <a:lstStyle/>
          <a:p>
            <a:pPr marL="228600" lvl="2">
              <a:spcBef>
                <a:spcPts val="1000"/>
              </a:spcBef>
              <a:buSzPct val="100000"/>
            </a:pPr>
            <a:r>
              <a:rPr lang="en-US" sz="2400" dirty="0">
                <a:latin typeface="Frutiger LT Std 45 Light"/>
                <a:ea typeface="MS Mincho"/>
                <a:cs typeface="Arial"/>
              </a:rPr>
              <a:t>Law and policy</a:t>
            </a:r>
          </a:p>
          <a:p>
            <a:pPr marL="228600" lvl="2">
              <a:spcBef>
                <a:spcPts val="1000"/>
              </a:spcBef>
              <a:buSzPct val="100000"/>
            </a:pPr>
            <a:r>
              <a:rPr lang="en-US" sz="2400" dirty="0">
                <a:latin typeface="Frutiger LT Std 45 Light"/>
                <a:ea typeface="MS Mincho"/>
                <a:cs typeface="Arial"/>
              </a:rPr>
              <a:t>What resources are most at risk</a:t>
            </a:r>
          </a:p>
          <a:p>
            <a:pPr marL="228600" lvl="2">
              <a:spcBef>
                <a:spcPts val="1000"/>
              </a:spcBef>
              <a:buSzPct val="100000"/>
            </a:pPr>
            <a:r>
              <a:rPr lang="en-US" sz="2400" dirty="0">
                <a:latin typeface="Frutiger LT Std 45 Light"/>
                <a:ea typeface="MS Mincho"/>
                <a:cs typeface="Arial"/>
              </a:rPr>
              <a:t>Capacity</a:t>
            </a:r>
          </a:p>
          <a:p>
            <a:pPr marL="228600" lvl="2">
              <a:spcBef>
                <a:spcPts val="1000"/>
              </a:spcBef>
              <a:buSzPct val="100000"/>
            </a:pPr>
            <a:r>
              <a:rPr lang="en-US" sz="2400" dirty="0">
                <a:latin typeface="Frutiger LT Std 45 Light"/>
                <a:ea typeface="MS Mincho"/>
                <a:cs typeface="Arial"/>
              </a:rPr>
              <a:t>Existing relationships</a:t>
            </a:r>
          </a:p>
          <a:p>
            <a:pPr marL="228600" lvl="2">
              <a:spcBef>
                <a:spcPts val="1000"/>
              </a:spcBef>
              <a:buSzPct val="100000"/>
            </a:pPr>
            <a:endParaRPr lang="en-US" sz="2400" dirty="0">
              <a:latin typeface="Frutiger LT Std 45 Light"/>
              <a:ea typeface="MS Mincho"/>
              <a:cs typeface="Arial"/>
            </a:endParaRPr>
          </a:p>
          <a:p>
            <a:pPr marL="228600" lvl="2">
              <a:spcBef>
                <a:spcPts val="1000"/>
              </a:spcBef>
              <a:buSzPct val="100000"/>
            </a:pPr>
            <a:endParaRPr lang="en-US" sz="2400" dirty="0">
              <a:latin typeface="Frutiger LT Std 45 Light"/>
              <a:ea typeface="MS Mincho"/>
              <a:cs typeface="Arial"/>
            </a:endParaRPr>
          </a:p>
          <a:p>
            <a:pPr marL="0" lvl="2" indent="0">
              <a:spcBef>
                <a:spcPts val="1000"/>
              </a:spcBef>
              <a:buSzPct val="100000"/>
              <a:buNone/>
            </a:pPr>
            <a:r>
              <a:rPr lang="en-US" sz="2400" dirty="0">
                <a:latin typeface="Frutiger LT Std 45 Light"/>
                <a:ea typeface="MS Mincho"/>
                <a:cs typeface="Arial"/>
              </a:rPr>
              <a:t>SEKI takeaways</a:t>
            </a:r>
          </a:p>
          <a:p>
            <a:pPr marL="228600" lvl="2">
              <a:spcBef>
                <a:spcPts val="1000"/>
              </a:spcBef>
              <a:buSzPct val="100000"/>
            </a:pPr>
            <a:r>
              <a:rPr lang="en-US" sz="2400" dirty="0">
                <a:latin typeface="Frutiger LT Std 45 Light"/>
                <a:ea typeface="MS Mincho"/>
                <a:cs typeface="Arial"/>
              </a:rPr>
              <a:t>Giant Sequoias</a:t>
            </a:r>
          </a:p>
          <a:p>
            <a:pPr marL="228600" lvl="2">
              <a:spcBef>
                <a:spcPts val="1000"/>
              </a:spcBef>
              <a:buSzPct val="100000"/>
            </a:pPr>
            <a:r>
              <a:rPr lang="en-US" sz="2400" dirty="0">
                <a:latin typeface="Frutiger LT Std 45 Light"/>
                <a:ea typeface="MS Mincho"/>
                <a:cs typeface="Arial"/>
              </a:rPr>
              <a:t>Endangered Pacific Fisher Habitat</a:t>
            </a:r>
          </a:p>
          <a:p>
            <a:pPr marL="228600" lvl="2">
              <a:spcBef>
                <a:spcPts val="1000"/>
              </a:spcBef>
              <a:buSzPct val="100000"/>
            </a:pPr>
            <a:r>
              <a:rPr lang="en-US" sz="2400" dirty="0">
                <a:latin typeface="Frutiger LT Std 45 Light"/>
                <a:ea typeface="MS Mincho"/>
                <a:cs typeface="Arial"/>
              </a:rPr>
              <a:t>Fuels management</a:t>
            </a:r>
          </a:p>
          <a:p>
            <a:pPr marL="228600" lvl="2">
              <a:spcBef>
                <a:spcPts val="1000"/>
              </a:spcBef>
              <a:buSzPct val="100000"/>
            </a:pPr>
            <a:r>
              <a:rPr lang="en-US" sz="2400" dirty="0">
                <a:latin typeface="Frutiger LT Std 45 Light"/>
                <a:ea typeface="MS Mincho"/>
                <a:cs typeface="Arial"/>
              </a:rPr>
              <a:t>Will they recover without restoration</a:t>
            </a:r>
          </a:p>
          <a:p>
            <a:pPr marL="228600" lvl="2">
              <a:spcBef>
                <a:spcPts val="1000"/>
              </a:spcBef>
              <a:buSzPct val="100000"/>
            </a:pPr>
            <a:endParaRPr lang="en-US" sz="2400" dirty="0">
              <a:latin typeface="Frutiger LT Std 45 Light"/>
              <a:ea typeface="MS Mincho"/>
              <a:cs typeface="Arial"/>
            </a:endParaRPr>
          </a:p>
        </p:txBody>
      </p:sp>
      <p:sp>
        <p:nvSpPr>
          <p:cNvPr id="2" name="Title 1">
            <a:extLst>
              <a:ext uri="{FF2B5EF4-FFF2-40B4-BE49-F238E27FC236}">
                <a16:creationId xmlns:a16="http://schemas.microsoft.com/office/drawing/2014/main" id="{4100DA8F-19DB-5F37-1DE6-719F037D7B14}"/>
              </a:ext>
            </a:extLst>
          </p:cNvPr>
          <p:cNvSpPr txBox="1">
            <a:spLocks/>
          </p:cNvSpPr>
          <p:nvPr/>
        </p:nvSpPr>
        <p:spPr>
          <a:xfrm>
            <a:off x="583823" y="0"/>
            <a:ext cx="8797398" cy="829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2">
              <a:spcBef>
                <a:spcPts val="1000"/>
              </a:spcBef>
              <a:buSzPct val="100000"/>
            </a:pPr>
            <a:r>
              <a:rPr lang="en-US" sz="3600" dirty="0">
                <a:solidFill>
                  <a:schemeClr val="bg1"/>
                </a:solidFill>
                <a:effectLst/>
                <a:latin typeface="Frutiger LT Std 45 Light"/>
                <a:ea typeface="MS Mincho"/>
                <a:cs typeface="Arial"/>
              </a:rPr>
              <a:t>Prioritize</a:t>
            </a:r>
          </a:p>
        </p:txBody>
      </p:sp>
      <p:sp>
        <p:nvSpPr>
          <p:cNvPr id="12" name="TextBox 11">
            <a:extLst>
              <a:ext uri="{FF2B5EF4-FFF2-40B4-BE49-F238E27FC236}">
                <a16:creationId xmlns:a16="http://schemas.microsoft.com/office/drawing/2014/main" id="{7C17DD19-207B-CB49-8D7F-AEA3BBB01F82}"/>
              </a:ext>
            </a:extLst>
          </p:cNvPr>
          <p:cNvSpPr txBox="1"/>
          <p:nvPr/>
        </p:nvSpPr>
        <p:spPr>
          <a:xfrm>
            <a:off x="11506969" y="6581001"/>
            <a:ext cx="671176" cy="276999"/>
          </a:xfrm>
          <a:prstGeom prst="rect">
            <a:avLst/>
          </a:prstGeom>
          <a:noFill/>
        </p:spPr>
        <p:txBody>
          <a:bodyPr wrap="square" rtlCol="0">
            <a:spAutoFit/>
          </a:bodyPr>
          <a:lstStyle/>
          <a:p>
            <a:pPr algn="r"/>
            <a:fld id="{6D3DC24C-B481-42B7-88D5-48542EC4D5C3}" type="slidenum">
              <a:rPr lang="en-US" sz="1200" smtClean="0">
                <a:latin typeface="Frutiger LT Std 45 Light" panose="020B0402020204020204" pitchFamily="34" charset="0"/>
              </a:rPr>
              <a:t>9</a:t>
            </a:fld>
            <a:endParaRPr lang="en-US" sz="1200">
              <a:latin typeface="Frutiger LT Std 45 Light" panose="020B0402020204020204" pitchFamily="34" charset="0"/>
            </a:endParaRPr>
          </a:p>
        </p:txBody>
      </p:sp>
      <p:pic>
        <p:nvPicPr>
          <p:cNvPr id="10" name="Picture 6" descr="ah_large_shaded_4c">
            <a:extLst>
              <a:ext uri="{FF2B5EF4-FFF2-40B4-BE49-F238E27FC236}">
                <a16:creationId xmlns:a16="http://schemas.microsoft.com/office/drawing/2014/main" id="{185C6D1D-D2E8-7545-AC4F-F4E1DA6410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469" y="64548"/>
            <a:ext cx="560689" cy="7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1C24E43B-6A96-09E4-EB88-DEDDEDB5B62D}"/>
              </a:ext>
            </a:extLst>
          </p:cNvPr>
          <p:cNvSpPr txBox="1">
            <a:spLocks noChangeArrowheads="1"/>
          </p:cNvSpPr>
          <p:nvPr/>
        </p:nvSpPr>
        <p:spPr bwMode="auto">
          <a:xfrm>
            <a:off x="8426564" y="155343"/>
            <a:ext cx="2875905" cy="577081"/>
          </a:xfrm>
          <a:prstGeom prst="rect">
            <a:avLst/>
          </a:prstGeom>
          <a:noFill/>
          <a:ln w="9525">
            <a:noFill/>
            <a:miter lim="800000"/>
            <a:headEnd/>
            <a:tailEnd/>
          </a:ln>
          <a:effectLst/>
        </p:spPr>
        <p:txBody>
          <a:bodyPr wrap="square" lIns="91440" tIns="45720" rIns="91440" bIns="45720" anchor="t">
            <a:spAutoFit/>
          </a:bodyPr>
          <a:lstStyle/>
          <a:p>
            <a:pPr>
              <a:defRPr/>
            </a:pPr>
            <a:r>
              <a:rPr lang="en-US" sz="1050" dirty="0">
                <a:solidFill>
                  <a:schemeClr val="bg1"/>
                </a:solidFill>
                <a:latin typeface="Frutiger LT Std 55 Roman"/>
              </a:rPr>
              <a:t>Sequoia and Kings Canyon National Parks</a:t>
            </a:r>
          </a:p>
          <a:p>
            <a:pPr>
              <a:defRPr/>
            </a:pPr>
            <a:r>
              <a:rPr lang="en-US" sz="1050" dirty="0">
                <a:solidFill>
                  <a:schemeClr val="bg1"/>
                </a:solidFill>
                <a:latin typeface="Frutiger LT Std 55 Roman"/>
              </a:rPr>
              <a:t>National Park Service</a:t>
            </a:r>
          </a:p>
          <a:p>
            <a:pPr>
              <a:defRPr/>
            </a:pPr>
            <a:r>
              <a:rPr lang="en-US" sz="1050" dirty="0">
                <a:solidFill>
                  <a:schemeClr val="bg1"/>
                </a:solidFill>
                <a:latin typeface="Frutiger LT Std 55 Roman" pitchFamily="34" charset="0"/>
              </a:rPr>
              <a:t>U.S. Department of the Interior</a:t>
            </a:r>
          </a:p>
        </p:txBody>
      </p:sp>
      <p:pic>
        <p:nvPicPr>
          <p:cNvPr id="6" name="Picture 5" descr="A picture containing text, sunset, dark, night sky&#10;&#10;Description automatically generated">
            <a:extLst>
              <a:ext uri="{FF2B5EF4-FFF2-40B4-BE49-F238E27FC236}">
                <a16:creationId xmlns:a16="http://schemas.microsoft.com/office/drawing/2014/main" id="{85E50E23-D57B-A627-20C1-04EC2C2C22E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432706"/>
            <a:ext cx="6754882" cy="4500284"/>
          </a:xfrm>
          <a:prstGeom prst="rect">
            <a:avLst/>
          </a:prstGeom>
        </p:spPr>
      </p:pic>
    </p:spTree>
    <p:extLst>
      <p:ext uri="{BB962C8B-B14F-4D97-AF65-F5344CB8AC3E}">
        <p14:creationId xmlns:p14="http://schemas.microsoft.com/office/powerpoint/2010/main" val="2533399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90AFE59683BB49B7B9B452FD6BCF8A" ma:contentTypeVersion="16" ma:contentTypeDescription="Create a new document." ma:contentTypeScope="" ma:versionID="ee6c686f1ab32bac5b3b9c08c3f2943e">
  <xsd:schema xmlns:xsd="http://www.w3.org/2001/XMLSchema" xmlns:xs="http://www.w3.org/2001/XMLSchema" xmlns:p="http://schemas.microsoft.com/office/2006/metadata/properties" xmlns:ns2="f277f146-ff17-4282-b1ce-36654b3777b0" xmlns:ns3="b1f7531d-bbf1-4831-aaca-eb8ea633df3a" xmlns:ns4="31062a0d-ede8-4112-b4bb-00a9c1bc8e16" targetNamespace="http://schemas.microsoft.com/office/2006/metadata/properties" ma:root="true" ma:fieldsID="2e80cf853d5f97653c42669f3bee403f" ns2:_="" ns3:_="" ns4:_="">
    <xsd:import namespace="f277f146-ff17-4282-b1ce-36654b3777b0"/>
    <xsd:import namespace="b1f7531d-bbf1-4831-aaca-eb8ea633df3a"/>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7f146-ff17-4282-b1ce-36654b3777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f7531d-bbf1-4831-aaca-eb8ea633df3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ea73c39-4d4f-4c0a-862f-d86ce96e84c2}" ma:internalName="TaxCatchAll" ma:showField="CatchAllData" ma:web="b1f7531d-bbf1-4831-aaca-eb8ea633df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277f146-ff17-4282-b1ce-36654b3777b0">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D9D4FC9C-D4AD-4ED3-914F-4C57C5F12F31}">
  <ds:schemaRefs>
    <ds:schemaRef ds:uri="http://schemas.microsoft.com/sharepoint/v3/contenttype/forms"/>
  </ds:schemaRefs>
</ds:datastoreItem>
</file>

<file path=customXml/itemProps2.xml><?xml version="1.0" encoding="utf-8"?>
<ds:datastoreItem xmlns:ds="http://schemas.openxmlformats.org/officeDocument/2006/customXml" ds:itemID="{6A0B90CB-7324-4B3B-8147-276C3586B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7f146-ff17-4282-b1ce-36654b3777b0"/>
    <ds:schemaRef ds:uri="b1f7531d-bbf1-4831-aaca-eb8ea633df3a"/>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638D5F-1C22-4226-998D-8983B6846387}">
  <ds:schemaRefs>
    <ds:schemaRef ds:uri="http://schemas.microsoft.com/office/2006/metadata/properties"/>
    <ds:schemaRef ds:uri="http://schemas.microsoft.com/office/infopath/2007/PartnerControls"/>
    <ds:schemaRef ds:uri="f277f146-ff17-4282-b1ce-36654b3777b0"/>
    <ds:schemaRef ds:uri="31062a0d-ede8-4112-b4bb-00a9c1bc8e16"/>
  </ds:schemaRefs>
</ds:datastoreItem>
</file>

<file path=docProps/app.xml><?xml version="1.0" encoding="utf-8"?>
<Properties xmlns="http://schemas.openxmlformats.org/officeDocument/2006/extended-properties" xmlns:vt="http://schemas.openxmlformats.org/officeDocument/2006/docPropsVTypes">
  <TotalTime>2335</TotalTime>
  <Words>3525</Words>
  <Application>Microsoft Office PowerPoint</Application>
  <PresentationFormat>Widescreen</PresentationFormat>
  <Paragraphs>601</Paragraphs>
  <Slides>29</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Calibri</vt:lpstr>
      <vt:lpstr>Calibri Light</vt:lpstr>
      <vt:lpstr>Courier New</vt:lpstr>
      <vt:lpstr>Frutiger LT Std 45 Light</vt:lpstr>
      <vt:lpstr>Frutiger LT Std 55 Roman</vt:lpstr>
      <vt:lpstr>Garamond</vt:lpstr>
      <vt:lpstr>Nunito</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Bishop, Andrew P</dc:creator>
  <cp:lastModifiedBy>Bishop, Andrew P</cp:lastModifiedBy>
  <cp:revision>2</cp:revision>
  <dcterms:created xsi:type="dcterms:W3CDTF">2023-10-10T01:57:02Z</dcterms:created>
  <dcterms:modified xsi:type="dcterms:W3CDTF">2024-04-13T00:26:24Z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0x0101002190AFE59683BB49B7B9B452FD6BCF8A</vt:lpwstr>
  </property>
  <property fmtid="{D5CDD505-2E9C-101B-9397-08002B2CF9AE}" pid="3" name="MediaServiceImageTags">
    <vt:lpwstr/>
  </property>
</Properties>
</file>