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22"/>
  </p:notesMasterIdLst>
  <p:sldIdLst>
    <p:sldId id="256" r:id="rId4"/>
    <p:sldId id="257" r:id="rId5"/>
    <p:sldId id="267" r:id="rId6"/>
    <p:sldId id="268" r:id="rId7"/>
    <p:sldId id="258" r:id="rId8"/>
    <p:sldId id="265" r:id="rId9"/>
    <p:sldId id="703" r:id="rId10"/>
    <p:sldId id="704" r:id="rId11"/>
    <p:sldId id="705" r:id="rId12"/>
    <p:sldId id="706" r:id="rId13"/>
    <p:sldId id="713" r:id="rId14"/>
    <p:sldId id="701" r:id="rId15"/>
    <p:sldId id="708" r:id="rId16"/>
    <p:sldId id="707" r:id="rId17"/>
    <p:sldId id="714" r:id="rId18"/>
    <p:sldId id="710" r:id="rId19"/>
    <p:sldId id="711" r:id="rId20"/>
    <p:sldId id="7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88BB0-E0B8-4B2E-8FA7-467E03DDB419}" v="1" dt="2024-04-10T18:14:50.225"/>
    <p1510:client id="{7B0B2719-21D4-48C7-87AD-A6CA9D914161}" v="11" dt="2024-04-11T18:08:22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Keeble-Toll" userId="S::alex.keeble-toll@nevadacountyca.gov::1f9071d0-6a6f-4551-9d42-a2d43192ba8b" providerId="AD" clId="Web-{6DE88BB0-E0B8-4B2E-8FA7-467E03DDB419}"/>
    <pc:docChg chg="modSld">
      <pc:chgData name="Alex Keeble-Toll" userId="S::alex.keeble-toll@nevadacountyca.gov::1f9071d0-6a6f-4551-9d42-a2d43192ba8b" providerId="AD" clId="Web-{6DE88BB0-E0B8-4B2E-8FA7-467E03DDB419}" dt="2024-04-10T18:14:50.225" v="0" actId="1076"/>
      <pc:docMkLst>
        <pc:docMk/>
      </pc:docMkLst>
      <pc:sldChg chg="modSp">
        <pc:chgData name="Alex Keeble-Toll" userId="S::alex.keeble-toll@nevadacountyca.gov::1f9071d0-6a6f-4551-9d42-a2d43192ba8b" providerId="AD" clId="Web-{6DE88BB0-E0B8-4B2E-8FA7-467E03DDB419}" dt="2024-04-10T18:14:50.225" v="0" actId="1076"/>
        <pc:sldMkLst>
          <pc:docMk/>
          <pc:sldMk cId="1331681039" sldId="704"/>
        </pc:sldMkLst>
        <pc:spChg chg="mod">
          <ac:chgData name="Alex Keeble-Toll" userId="S::alex.keeble-toll@nevadacountyca.gov::1f9071d0-6a6f-4551-9d42-a2d43192ba8b" providerId="AD" clId="Web-{6DE88BB0-E0B8-4B2E-8FA7-467E03DDB419}" dt="2024-04-10T18:14:50.225" v="0" actId="1076"/>
          <ac:spMkLst>
            <pc:docMk/>
            <pc:sldMk cId="1331681039" sldId="704"/>
            <ac:spMk id="8" creationId="{B76B15EF-23A1-DD72-B21B-440984237CD9}"/>
          </ac:spMkLst>
        </pc:spChg>
      </pc:sldChg>
    </pc:docChg>
  </pc:docChgLst>
  <pc:docChgLst>
    <pc:chgData name="Alessandra Zambrano" userId="75fe79c6-5dca-4126-9bac-67155054c352" providerId="ADAL" clId="{7B0B2719-21D4-48C7-87AD-A6CA9D914161}"/>
    <pc:docChg chg="undo custSel addSld delSld modSld sldOrd">
      <pc:chgData name="Alessandra Zambrano" userId="75fe79c6-5dca-4126-9bac-67155054c352" providerId="ADAL" clId="{7B0B2719-21D4-48C7-87AD-A6CA9D914161}" dt="2024-04-11T18:08:40.088" v="1313" actId="18131"/>
      <pc:docMkLst>
        <pc:docMk/>
      </pc:docMkLst>
      <pc:sldChg chg="modSp mod modClrScheme chgLayout modNotesTx">
        <pc:chgData name="Alessandra Zambrano" userId="75fe79c6-5dca-4126-9bac-67155054c352" providerId="ADAL" clId="{7B0B2719-21D4-48C7-87AD-A6CA9D914161}" dt="2024-04-11T16:22:23.386" v="236" actId="27636"/>
        <pc:sldMkLst>
          <pc:docMk/>
          <pc:sldMk cId="745218746" sldId="265"/>
        </pc:sldMkLst>
        <pc:spChg chg="mod ord">
          <ac:chgData name="Alessandra Zambrano" userId="75fe79c6-5dca-4126-9bac-67155054c352" providerId="ADAL" clId="{7B0B2719-21D4-48C7-87AD-A6CA9D914161}" dt="2024-04-11T16:22:23.386" v="236" actId="27636"/>
          <ac:spMkLst>
            <pc:docMk/>
            <pc:sldMk cId="745218746" sldId="265"/>
            <ac:spMk id="2" creationId="{AB20117E-B766-CA7E-87D8-E2DA2E7A8353}"/>
          </ac:spMkLst>
        </pc:spChg>
        <pc:spChg chg="mod ord">
          <ac:chgData name="Alessandra Zambrano" userId="75fe79c6-5dca-4126-9bac-67155054c352" providerId="ADAL" clId="{7B0B2719-21D4-48C7-87AD-A6CA9D914161}" dt="2024-04-11T16:21:26.726" v="216" actId="700"/>
          <ac:spMkLst>
            <pc:docMk/>
            <pc:sldMk cId="745218746" sldId="265"/>
            <ac:spMk id="4" creationId="{FB42B27E-E10C-3C94-844C-67A133698818}"/>
          </ac:spMkLst>
        </pc:spChg>
        <pc:picChg chg="mod ord">
          <ac:chgData name="Alessandra Zambrano" userId="75fe79c6-5dca-4126-9bac-67155054c352" providerId="ADAL" clId="{7B0B2719-21D4-48C7-87AD-A6CA9D914161}" dt="2024-04-11T16:21:37.867" v="220" actId="14100"/>
          <ac:picMkLst>
            <pc:docMk/>
            <pc:sldMk cId="745218746" sldId="265"/>
            <ac:picMk id="8" creationId="{AD683BEC-C98D-D7D4-2AFE-ECC07FF9B474}"/>
          </ac:picMkLst>
        </pc:picChg>
        <pc:picChg chg="mod">
          <ac:chgData name="Alessandra Zambrano" userId="75fe79c6-5dca-4126-9bac-67155054c352" providerId="ADAL" clId="{7B0B2719-21D4-48C7-87AD-A6CA9D914161}" dt="2024-04-11T16:21:39.238" v="221" actId="1076"/>
          <ac:picMkLst>
            <pc:docMk/>
            <pc:sldMk cId="745218746" sldId="265"/>
            <ac:picMk id="2052" creationId="{761AA0E2-30D5-9F4D-C2D8-4C6B897D6DC4}"/>
          </ac:picMkLst>
        </pc:picChg>
      </pc:sldChg>
      <pc:sldChg chg="modNotesTx">
        <pc:chgData name="Alessandra Zambrano" userId="75fe79c6-5dca-4126-9bac-67155054c352" providerId="ADAL" clId="{7B0B2719-21D4-48C7-87AD-A6CA9D914161}" dt="2024-04-11T16:09:27.151" v="174" actId="20577"/>
        <pc:sldMkLst>
          <pc:docMk/>
          <pc:sldMk cId="1148606738" sldId="701"/>
        </pc:sldMkLst>
      </pc:sldChg>
      <pc:sldChg chg="modSp del mod modNotesTx">
        <pc:chgData name="Alessandra Zambrano" userId="75fe79c6-5dca-4126-9bac-67155054c352" providerId="ADAL" clId="{7B0B2719-21D4-48C7-87AD-A6CA9D914161}" dt="2024-04-11T16:21:19.005" v="213" actId="47"/>
        <pc:sldMkLst>
          <pc:docMk/>
          <pc:sldMk cId="1899057218" sldId="702"/>
        </pc:sldMkLst>
        <pc:spChg chg="mod">
          <ac:chgData name="Alessandra Zambrano" userId="75fe79c6-5dca-4126-9bac-67155054c352" providerId="ADAL" clId="{7B0B2719-21D4-48C7-87AD-A6CA9D914161}" dt="2024-04-11T16:20:36.979" v="192" actId="20577"/>
          <ac:spMkLst>
            <pc:docMk/>
            <pc:sldMk cId="1899057218" sldId="702"/>
            <ac:spMk id="3" creationId="{53EDACF6-F878-179D-B22D-EE833BDE9F50}"/>
          </ac:spMkLst>
        </pc:spChg>
        <pc:spChg chg="mod">
          <ac:chgData name="Alessandra Zambrano" userId="75fe79c6-5dca-4126-9bac-67155054c352" providerId="ADAL" clId="{7B0B2719-21D4-48C7-87AD-A6CA9D914161}" dt="2024-04-11T16:20:43.375" v="194" actId="27636"/>
          <ac:spMkLst>
            <pc:docMk/>
            <pc:sldMk cId="1899057218" sldId="702"/>
            <ac:spMk id="4" creationId="{D27B77D4-4517-E084-B722-FDDEDEBDBD8E}"/>
          </ac:spMkLst>
        </pc:spChg>
      </pc:sldChg>
      <pc:sldChg chg="delSp modSp mod modClrScheme chgLayout modNotesTx">
        <pc:chgData name="Alessandra Zambrano" userId="75fe79c6-5dca-4126-9bac-67155054c352" providerId="ADAL" clId="{7B0B2719-21D4-48C7-87AD-A6CA9D914161}" dt="2024-04-11T16:22:07.052" v="232" actId="27636"/>
        <pc:sldMkLst>
          <pc:docMk/>
          <pc:sldMk cId="1915259944" sldId="703"/>
        </pc:sldMkLst>
        <pc:spChg chg="mod ord">
          <ac:chgData name="Alessandra Zambrano" userId="75fe79c6-5dca-4126-9bac-67155054c352" providerId="ADAL" clId="{7B0B2719-21D4-48C7-87AD-A6CA9D914161}" dt="2024-04-11T16:21:59.491" v="226" actId="700"/>
          <ac:spMkLst>
            <pc:docMk/>
            <pc:sldMk cId="1915259944" sldId="703"/>
            <ac:spMk id="3" creationId="{F272AF10-5C89-2AFE-DBB2-B269B883D9E3}"/>
          </ac:spMkLst>
        </pc:spChg>
        <pc:spChg chg="mod ord">
          <ac:chgData name="Alessandra Zambrano" userId="75fe79c6-5dca-4126-9bac-67155054c352" providerId="ADAL" clId="{7B0B2719-21D4-48C7-87AD-A6CA9D914161}" dt="2024-04-11T16:22:07.052" v="232" actId="27636"/>
          <ac:spMkLst>
            <pc:docMk/>
            <pc:sldMk cId="1915259944" sldId="703"/>
            <ac:spMk id="4" creationId="{F310DB83-9659-B6C9-738F-AA73E05E0E81}"/>
          </ac:spMkLst>
        </pc:spChg>
        <pc:picChg chg="mod ord">
          <ac:chgData name="Alessandra Zambrano" userId="75fe79c6-5dca-4126-9bac-67155054c352" providerId="ADAL" clId="{7B0B2719-21D4-48C7-87AD-A6CA9D914161}" dt="2024-04-11T16:21:59.491" v="226" actId="700"/>
          <ac:picMkLst>
            <pc:docMk/>
            <pc:sldMk cId="1915259944" sldId="703"/>
            <ac:picMk id="6" creationId="{6EE79E7E-5283-B641-DCC0-ED92D1DD9AC4}"/>
          </ac:picMkLst>
        </pc:picChg>
        <pc:picChg chg="del">
          <ac:chgData name="Alessandra Zambrano" userId="75fe79c6-5dca-4126-9bac-67155054c352" providerId="ADAL" clId="{7B0B2719-21D4-48C7-87AD-A6CA9D914161}" dt="2024-04-11T16:22:02.259" v="228" actId="478"/>
          <ac:picMkLst>
            <pc:docMk/>
            <pc:sldMk cId="1915259944" sldId="703"/>
            <ac:picMk id="7" creationId="{668C6166-FBAC-9F7D-CA7D-73CCADAA647E}"/>
          </ac:picMkLst>
        </pc:picChg>
      </pc:sldChg>
      <pc:sldChg chg="addSp delSp modSp mod modClrScheme chgLayout modNotesTx">
        <pc:chgData name="Alessandra Zambrano" userId="75fe79c6-5dca-4126-9bac-67155054c352" providerId="ADAL" clId="{7B0B2719-21D4-48C7-87AD-A6CA9D914161}" dt="2024-04-11T16:22:43.575" v="242" actId="20577"/>
        <pc:sldMkLst>
          <pc:docMk/>
          <pc:sldMk cId="1331681039" sldId="704"/>
        </pc:sldMkLst>
        <pc:spChg chg="mod ord">
          <ac:chgData name="Alessandra Zambrano" userId="75fe79c6-5dca-4126-9bac-67155054c352" providerId="ADAL" clId="{7B0B2719-21D4-48C7-87AD-A6CA9D914161}" dt="2024-04-11T16:22:30.660" v="237" actId="700"/>
          <ac:spMkLst>
            <pc:docMk/>
            <pc:sldMk cId="1331681039" sldId="704"/>
            <ac:spMk id="2" creationId="{ECFAF198-8D6E-A2D6-D87B-785B10E19B1A}"/>
          </ac:spMkLst>
        </pc:spChg>
        <pc:spChg chg="add del mod ord">
          <ac:chgData name="Alessandra Zambrano" userId="75fe79c6-5dca-4126-9bac-67155054c352" providerId="ADAL" clId="{7B0B2719-21D4-48C7-87AD-A6CA9D914161}" dt="2024-04-11T16:22:32.842" v="238" actId="478"/>
          <ac:spMkLst>
            <pc:docMk/>
            <pc:sldMk cId="1331681039" sldId="704"/>
            <ac:spMk id="3" creationId="{08114534-4529-6D8E-A73F-305E7EE39DF9}"/>
          </ac:spMkLst>
        </pc:spChg>
        <pc:spChg chg="mod ord">
          <ac:chgData name="Alessandra Zambrano" userId="75fe79c6-5dca-4126-9bac-67155054c352" providerId="ADAL" clId="{7B0B2719-21D4-48C7-87AD-A6CA9D914161}" dt="2024-04-11T16:22:30.660" v="237" actId="700"/>
          <ac:spMkLst>
            <pc:docMk/>
            <pc:sldMk cId="1331681039" sldId="704"/>
            <ac:spMk id="4" creationId="{C5C38F46-981D-E526-B1B8-02E6614325CC}"/>
          </ac:spMkLst>
        </pc:spChg>
        <pc:spChg chg="mod">
          <ac:chgData name="Alessandra Zambrano" userId="75fe79c6-5dca-4126-9bac-67155054c352" providerId="ADAL" clId="{7B0B2719-21D4-48C7-87AD-A6CA9D914161}" dt="2024-04-11T16:22:38.188" v="240" actId="1076"/>
          <ac:spMkLst>
            <pc:docMk/>
            <pc:sldMk cId="1331681039" sldId="704"/>
            <ac:spMk id="8" creationId="{B76B15EF-23A1-DD72-B21B-440984237CD9}"/>
          </ac:spMkLst>
        </pc:spChg>
        <pc:picChg chg="mod">
          <ac:chgData name="Alessandra Zambrano" userId="75fe79c6-5dca-4126-9bac-67155054c352" providerId="ADAL" clId="{7B0B2719-21D4-48C7-87AD-A6CA9D914161}" dt="2024-04-11T16:22:34.940" v="239" actId="1076"/>
          <ac:picMkLst>
            <pc:docMk/>
            <pc:sldMk cId="1331681039" sldId="704"/>
            <ac:picMk id="7" creationId="{239AEAC8-4FCB-0D35-F428-40F2A2623D34}"/>
          </ac:picMkLst>
        </pc:picChg>
      </pc:sldChg>
      <pc:sldChg chg="addSp delSp modSp mod modClrScheme chgLayout modNotesTx">
        <pc:chgData name="Alessandra Zambrano" userId="75fe79c6-5dca-4126-9bac-67155054c352" providerId="ADAL" clId="{7B0B2719-21D4-48C7-87AD-A6CA9D914161}" dt="2024-04-11T16:23:50.301" v="264" actId="1076"/>
        <pc:sldMkLst>
          <pc:docMk/>
          <pc:sldMk cId="163570688" sldId="705"/>
        </pc:sldMkLst>
        <pc:spChg chg="add del mod ord">
          <ac:chgData name="Alessandra Zambrano" userId="75fe79c6-5dca-4126-9bac-67155054c352" providerId="ADAL" clId="{7B0B2719-21D4-48C7-87AD-A6CA9D914161}" dt="2024-04-11T16:22:53.128" v="247" actId="478"/>
          <ac:spMkLst>
            <pc:docMk/>
            <pc:sldMk cId="163570688" sldId="705"/>
            <ac:spMk id="2" creationId="{B3312C5B-63EF-5009-C4F4-9CBB22B9D49E}"/>
          </ac:spMkLst>
        </pc:spChg>
        <pc:spChg chg="mod ord">
          <ac:chgData name="Alessandra Zambrano" userId="75fe79c6-5dca-4126-9bac-67155054c352" providerId="ADAL" clId="{7B0B2719-21D4-48C7-87AD-A6CA9D914161}" dt="2024-04-11T16:22:51.491" v="245" actId="700"/>
          <ac:spMkLst>
            <pc:docMk/>
            <pc:sldMk cId="163570688" sldId="705"/>
            <ac:spMk id="3" creationId="{97B92858-06D7-1A74-685C-181A1948A26C}"/>
          </ac:spMkLst>
        </pc:spChg>
        <pc:spChg chg="mod ord">
          <ac:chgData name="Alessandra Zambrano" userId="75fe79c6-5dca-4126-9bac-67155054c352" providerId="ADAL" clId="{7B0B2719-21D4-48C7-87AD-A6CA9D914161}" dt="2024-04-11T16:23:31.034" v="262" actId="27636"/>
          <ac:spMkLst>
            <pc:docMk/>
            <pc:sldMk cId="163570688" sldId="705"/>
            <ac:spMk id="4" creationId="{7CFB2DE7-324E-9D45-A006-EE457FF1E123}"/>
          </ac:spMkLst>
        </pc:spChg>
        <pc:picChg chg="mod">
          <ac:chgData name="Alessandra Zambrano" userId="75fe79c6-5dca-4126-9bac-67155054c352" providerId="ADAL" clId="{7B0B2719-21D4-48C7-87AD-A6CA9D914161}" dt="2024-04-11T16:23:50.301" v="264" actId="1076"/>
          <ac:picMkLst>
            <pc:docMk/>
            <pc:sldMk cId="163570688" sldId="705"/>
            <ac:picMk id="6" creationId="{491BFA50-EFBD-B94D-C4C0-5D45902FB3B2}"/>
          </ac:picMkLst>
        </pc:picChg>
        <pc:picChg chg="mod">
          <ac:chgData name="Alessandra Zambrano" userId="75fe79c6-5dca-4126-9bac-67155054c352" providerId="ADAL" clId="{7B0B2719-21D4-48C7-87AD-A6CA9D914161}" dt="2024-04-11T16:23:45.843" v="263" actId="1076"/>
          <ac:picMkLst>
            <pc:docMk/>
            <pc:sldMk cId="163570688" sldId="705"/>
            <ac:picMk id="7" creationId="{335EA6C3-8BAD-614A-67F6-0C62EE84CCDC}"/>
          </ac:picMkLst>
        </pc:picChg>
      </pc:sldChg>
      <pc:sldChg chg="addSp delSp modSp mod modClrScheme chgLayout modNotesTx">
        <pc:chgData name="Alessandra Zambrano" userId="75fe79c6-5dca-4126-9bac-67155054c352" providerId="ADAL" clId="{7B0B2719-21D4-48C7-87AD-A6CA9D914161}" dt="2024-04-11T16:25:16.021" v="285" actId="20577"/>
        <pc:sldMkLst>
          <pc:docMk/>
          <pc:sldMk cId="2900558083" sldId="706"/>
        </pc:sldMkLst>
        <pc:spChg chg="mod ord">
          <ac:chgData name="Alessandra Zambrano" userId="75fe79c6-5dca-4126-9bac-67155054c352" providerId="ADAL" clId="{7B0B2719-21D4-48C7-87AD-A6CA9D914161}" dt="2024-04-11T16:24:35.743" v="271" actId="14100"/>
          <ac:spMkLst>
            <pc:docMk/>
            <pc:sldMk cId="2900558083" sldId="706"/>
            <ac:spMk id="2" creationId="{CB24C5D5-2769-6669-64A5-9931C03CEEE1}"/>
          </ac:spMkLst>
        </pc:spChg>
        <pc:spChg chg="add del mod ord">
          <ac:chgData name="Alessandra Zambrano" userId="75fe79c6-5dca-4126-9bac-67155054c352" providerId="ADAL" clId="{7B0B2719-21D4-48C7-87AD-A6CA9D914161}" dt="2024-04-11T16:24:02.021" v="266" actId="478"/>
          <ac:spMkLst>
            <pc:docMk/>
            <pc:sldMk cId="2900558083" sldId="706"/>
            <ac:spMk id="3" creationId="{69C04675-E95B-E5A1-6A51-7610B4B8BE27}"/>
          </ac:spMkLst>
        </pc:spChg>
        <pc:spChg chg="mod ord">
          <ac:chgData name="Alessandra Zambrano" userId="75fe79c6-5dca-4126-9bac-67155054c352" providerId="ADAL" clId="{7B0B2719-21D4-48C7-87AD-A6CA9D914161}" dt="2024-04-11T16:23:59.851" v="265" actId="700"/>
          <ac:spMkLst>
            <pc:docMk/>
            <pc:sldMk cId="2900558083" sldId="706"/>
            <ac:spMk id="4" creationId="{537378F0-489A-8329-380C-63F7A9EFCA7E}"/>
          </ac:spMkLst>
        </pc:spChg>
        <pc:picChg chg="mod">
          <ac:chgData name="Alessandra Zambrano" userId="75fe79c6-5dca-4126-9bac-67155054c352" providerId="ADAL" clId="{7B0B2719-21D4-48C7-87AD-A6CA9D914161}" dt="2024-04-11T16:24:24.123" v="270" actId="14100"/>
          <ac:picMkLst>
            <pc:docMk/>
            <pc:sldMk cId="2900558083" sldId="706"/>
            <ac:picMk id="12" creationId="{B1CFE9C3-D717-1F70-6B28-F87B1AFFEE71}"/>
          </ac:picMkLst>
        </pc:picChg>
      </pc:sldChg>
      <pc:sldChg chg="modSp mod modClrScheme chgLayout modNotesTx">
        <pc:chgData name="Alessandra Zambrano" userId="75fe79c6-5dca-4126-9bac-67155054c352" providerId="ADAL" clId="{7B0B2719-21D4-48C7-87AD-A6CA9D914161}" dt="2024-04-11T17:16:14.964" v="628" actId="700"/>
        <pc:sldMkLst>
          <pc:docMk/>
          <pc:sldMk cId="1191296091" sldId="707"/>
        </pc:sldMkLst>
        <pc:spChg chg="mod ord">
          <ac:chgData name="Alessandra Zambrano" userId="75fe79c6-5dca-4126-9bac-67155054c352" providerId="ADAL" clId="{7B0B2719-21D4-48C7-87AD-A6CA9D914161}" dt="2024-04-11T17:16:14.964" v="628" actId="700"/>
          <ac:spMkLst>
            <pc:docMk/>
            <pc:sldMk cId="1191296091" sldId="707"/>
            <ac:spMk id="2" creationId="{0E92C44C-2F42-C705-545F-E0BE4BAC4D43}"/>
          </ac:spMkLst>
        </pc:spChg>
        <pc:spChg chg="mod ord">
          <ac:chgData name="Alessandra Zambrano" userId="75fe79c6-5dca-4126-9bac-67155054c352" providerId="ADAL" clId="{7B0B2719-21D4-48C7-87AD-A6CA9D914161}" dt="2024-04-11T17:16:14.964" v="628" actId="700"/>
          <ac:spMkLst>
            <pc:docMk/>
            <pc:sldMk cId="1191296091" sldId="707"/>
            <ac:spMk id="4" creationId="{7D4E6EAE-1DCB-BD1C-E2ED-EBDAA79144AE}"/>
          </ac:spMkLst>
        </pc:spChg>
        <pc:picChg chg="mod ord">
          <ac:chgData name="Alessandra Zambrano" userId="75fe79c6-5dca-4126-9bac-67155054c352" providerId="ADAL" clId="{7B0B2719-21D4-48C7-87AD-A6CA9D914161}" dt="2024-04-11T17:16:14.964" v="628" actId="700"/>
          <ac:picMkLst>
            <pc:docMk/>
            <pc:sldMk cId="1191296091" sldId="707"/>
            <ac:picMk id="7" creationId="{04D7D189-0EF4-1251-AD91-47E2F1633DD3}"/>
          </ac:picMkLst>
        </pc:picChg>
      </pc:sldChg>
      <pc:sldChg chg="modSp mod modNotesTx">
        <pc:chgData name="Alessandra Zambrano" userId="75fe79c6-5dca-4126-9bac-67155054c352" providerId="ADAL" clId="{7B0B2719-21D4-48C7-87AD-A6CA9D914161}" dt="2024-04-11T16:09:36.975" v="176" actId="20577"/>
        <pc:sldMkLst>
          <pc:docMk/>
          <pc:sldMk cId="2958856915" sldId="708"/>
        </pc:sldMkLst>
        <pc:spChg chg="mod">
          <ac:chgData name="Alessandra Zambrano" userId="75fe79c6-5dca-4126-9bac-67155054c352" providerId="ADAL" clId="{7B0B2719-21D4-48C7-87AD-A6CA9D914161}" dt="2024-04-10T23:23:15.098" v="160" actId="20577"/>
          <ac:spMkLst>
            <pc:docMk/>
            <pc:sldMk cId="2958856915" sldId="708"/>
            <ac:spMk id="5" creationId="{64A8F4BF-A15D-2852-FDB3-2EE6DDC99CD8}"/>
          </ac:spMkLst>
        </pc:spChg>
      </pc:sldChg>
      <pc:sldChg chg="addSp delSp modSp mod modNotesTx">
        <pc:chgData name="Alessandra Zambrano" userId="75fe79c6-5dca-4126-9bac-67155054c352" providerId="ADAL" clId="{7B0B2719-21D4-48C7-87AD-A6CA9D914161}" dt="2024-04-11T16:28:09.705" v="609" actId="20577"/>
        <pc:sldMkLst>
          <pc:docMk/>
          <pc:sldMk cId="3343966881" sldId="710"/>
        </pc:sldMkLst>
        <pc:spChg chg="mod">
          <ac:chgData name="Alessandra Zambrano" userId="75fe79c6-5dca-4126-9bac-67155054c352" providerId="ADAL" clId="{7B0B2719-21D4-48C7-87AD-A6CA9D914161}" dt="2024-04-10T23:22:25.309" v="133" actId="20577"/>
          <ac:spMkLst>
            <pc:docMk/>
            <pc:sldMk cId="3343966881" sldId="710"/>
            <ac:spMk id="4" creationId="{F931B4A3-875F-D497-52E8-5F1670F4DBAB}"/>
          </ac:spMkLst>
        </pc:spChg>
        <pc:picChg chg="add del mod">
          <ac:chgData name="Alessandra Zambrano" userId="75fe79c6-5dca-4126-9bac-67155054c352" providerId="ADAL" clId="{7B0B2719-21D4-48C7-87AD-A6CA9D914161}" dt="2024-04-10T20:13:57.510" v="49" actId="478"/>
          <ac:picMkLst>
            <pc:docMk/>
            <pc:sldMk cId="3343966881" sldId="710"/>
            <ac:picMk id="2" creationId="{33B0B834-4B41-7015-B79E-397720D5F27F}"/>
          </ac:picMkLst>
        </pc:picChg>
        <pc:picChg chg="add del mod">
          <ac:chgData name="Alessandra Zambrano" userId="75fe79c6-5dca-4126-9bac-67155054c352" providerId="ADAL" clId="{7B0B2719-21D4-48C7-87AD-A6CA9D914161}" dt="2024-04-10T23:18:52.256" v="61" actId="478"/>
          <ac:picMkLst>
            <pc:docMk/>
            <pc:sldMk cId="3343966881" sldId="710"/>
            <ac:picMk id="5" creationId="{530344F1-EAC5-B468-E3BF-533C3FB6235D}"/>
          </ac:picMkLst>
        </pc:picChg>
        <pc:picChg chg="del mod">
          <ac:chgData name="Alessandra Zambrano" userId="75fe79c6-5dca-4126-9bac-67155054c352" providerId="ADAL" clId="{7B0B2719-21D4-48C7-87AD-A6CA9D914161}" dt="2024-04-10T23:06:11.328" v="50" actId="478"/>
          <ac:picMkLst>
            <pc:docMk/>
            <pc:sldMk cId="3343966881" sldId="710"/>
            <ac:picMk id="6" creationId="{5AFB5BA1-4003-251F-D543-EC02CC657DE5}"/>
          </ac:picMkLst>
        </pc:picChg>
        <pc:picChg chg="add mod">
          <ac:chgData name="Alessandra Zambrano" userId="75fe79c6-5dca-4126-9bac-67155054c352" providerId="ADAL" clId="{7B0B2719-21D4-48C7-87AD-A6CA9D914161}" dt="2024-04-10T23:20:46.865" v="69" actId="1076"/>
          <ac:picMkLst>
            <pc:docMk/>
            <pc:sldMk cId="3343966881" sldId="710"/>
            <ac:picMk id="8" creationId="{80B082A5-6246-50F4-5E37-52DA3BE077EE}"/>
          </ac:picMkLst>
        </pc:picChg>
      </pc:sldChg>
      <pc:sldChg chg="addSp modSp mod modNotesTx">
        <pc:chgData name="Alessandra Zambrano" userId="75fe79c6-5dca-4126-9bac-67155054c352" providerId="ADAL" clId="{7B0B2719-21D4-48C7-87AD-A6CA9D914161}" dt="2024-04-11T16:28:12.295" v="611" actId="20577"/>
        <pc:sldMkLst>
          <pc:docMk/>
          <pc:sldMk cId="767565705" sldId="711"/>
        </pc:sldMkLst>
        <pc:spChg chg="mod">
          <ac:chgData name="Alessandra Zambrano" userId="75fe79c6-5dca-4126-9bac-67155054c352" providerId="ADAL" clId="{7B0B2719-21D4-48C7-87AD-A6CA9D914161}" dt="2024-04-10T23:22:44.375" v="151" actId="20577"/>
          <ac:spMkLst>
            <pc:docMk/>
            <pc:sldMk cId="767565705" sldId="711"/>
            <ac:spMk id="4" creationId="{F931B4A3-875F-D497-52E8-5F1670F4DBAB}"/>
          </ac:spMkLst>
        </pc:spChg>
        <pc:picChg chg="add">
          <ac:chgData name="Alessandra Zambrano" userId="75fe79c6-5dca-4126-9bac-67155054c352" providerId="ADAL" clId="{7B0B2719-21D4-48C7-87AD-A6CA9D914161}" dt="2024-04-10T17:35:48.079" v="8"/>
          <ac:picMkLst>
            <pc:docMk/>
            <pc:sldMk cId="767565705" sldId="711"/>
            <ac:picMk id="2" creationId="{3499E1DC-B449-A677-3702-4B43AEDE9544}"/>
          </ac:picMkLst>
        </pc:picChg>
        <pc:picChg chg="add mod modCrop">
          <ac:chgData name="Alessandra Zambrano" userId="75fe79c6-5dca-4126-9bac-67155054c352" providerId="ADAL" clId="{7B0B2719-21D4-48C7-87AD-A6CA9D914161}" dt="2024-04-10T17:37:02.460" v="27" actId="1076"/>
          <ac:picMkLst>
            <pc:docMk/>
            <pc:sldMk cId="767565705" sldId="711"/>
            <ac:picMk id="6" creationId="{07B13023-1D55-A897-A774-E07A1A7CE675}"/>
          </ac:picMkLst>
        </pc:picChg>
      </pc:sldChg>
      <pc:sldChg chg="addSp delSp modSp mod modNotesTx">
        <pc:chgData name="Alessandra Zambrano" userId="75fe79c6-5dca-4126-9bac-67155054c352" providerId="ADAL" clId="{7B0B2719-21D4-48C7-87AD-A6CA9D914161}" dt="2024-04-11T17:28:32.968" v="1310" actId="14100"/>
        <pc:sldMkLst>
          <pc:docMk/>
          <pc:sldMk cId="3370725213" sldId="712"/>
        </pc:sldMkLst>
        <pc:spChg chg="mod">
          <ac:chgData name="Alessandra Zambrano" userId="75fe79c6-5dca-4126-9bac-67155054c352" providerId="ADAL" clId="{7B0B2719-21D4-48C7-87AD-A6CA9D914161}" dt="2024-04-11T17:28:32.968" v="1310" actId="14100"/>
          <ac:spMkLst>
            <pc:docMk/>
            <pc:sldMk cId="3370725213" sldId="712"/>
            <ac:spMk id="4" creationId="{F931B4A3-875F-D497-52E8-5F1670F4DBAB}"/>
          </ac:spMkLst>
        </pc:spChg>
        <pc:picChg chg="add del mod">
          <ac:chgData name="Alessandra Zambrano" userId="75fe79c6-5dca-4126-9bac-67155054c352" providerId="ADAL" clId="{7B0B2719-21D4-48C7-87AD-A6CA9D914161}" dt="2024-04-10T17:38:55.406" v="38" actId="478"/>
          <ac:picMkLst>
            <pc:docMk/>
            <pc:sldMk cId="3370725213" sldId="712"/>
            <ac:picMk id="5" creationId="{12033CB5-4FD1-6E4F-A36D-884FFF29A5F9}"/>
          </ac:picMkLst>
        </pc:picChg>
        <pc:picChg chg="add mod modCrop">
          <ac:chgData name="Alessandra Zambrano" userId="75fe79c6-5dca-4126-9bac-67155054c352" providerId="ADAL" clId="{7B0B2719-21D4-48C7-87AD-A6CA9D914161}" dt="2024-04-10T17:40:20.061" v="45" actId="1076"/>
          <ac:picMkLst>
            <pc:docMk/>
            <pc:sldMk cId="3370725213" sldId="712"/>
            <ac:picMk id="7" creationId="{3AD93785-5DB9-1158-027F-A7EBF03BB3FE}"/>
          </ac:picMkLst>
        </pc:picChg>
      </pc:sldChg>
      <pc:sldChg chg="addSp delSp modSp add mod ord modClrScheme chgLayout">
        <pc:chgData name="Alessandra Zambrano" userId="75fe79c6-5dca-4126-9bac-67155054c352" providerId="ADAL" clId="{7B0B2719-21D4-48C7-87AD-A6CA9D914161}" dt="2024-04-11T16:28:54.999" v="623" actId="14"/>
        <pc:sldMkLst>
          <pc:docMk/>
          <pc:sldMk cId="1671619934" sldId="713"/>
        </pc:sldMkLst>
        <pc:spChg chg="add del mod ord">
          <ac:chgData name="Alessandra Zambrano" userId="75fe79c6-5dca-4126-9bac-67155054c352" providerId="ADAL" clId="{7B0B2719-21D4-48C7-87AD-A6CA9D914161}" dt="2024-04-11T16:24:56.014" v="277" actId="478"/>
          <ac:spMkLst>
            <pc:docMk/>
            <pc:sldMk cId="1671619934" sldId="713"/>
            <ac:spMk id="2" creationId="{96534F4B-3FDE-EAF5-CE8A-6ED497477224}"/>
          </ac:spMkLst>
        </pc:spChg>
        <pc:spChg chg="mod ord">
          <ac:chgData name="Alessandra Zambrano" userId="75fe79c6-5dca-4126-9bac-67155054c352" providerId="ADAL" clId="{7B0B2719-21D4-48C7-87AD-A6CA9D914161}" dt="2024-04-11T16:24:49.610" v="275" actId="700"/>
          <ac:spMkLst>
            <pc:docMk/>
            <pc:sldMk cId="1671619934" sldId="713"/>
            <ac:spMk id="3" creationId="{53EDACF6-F878-179D-B22D-EE833BDE9F50}"/>
          </ac:spMkLst>
        </pc:spChg>
        <pc:spChg chg="mod ord">
          <ac:chgData name="Alessandra Zambrano" userId="75fe79c6-5dca-4126-9bac-67155054c352" providerId="ADAL" clId="{7B0B2719-21D4-48C7-87AD-A6CA9D914161}" dt="2024-04-11T16:28:54.999" v="623" actId="14"/>
          <ac:spMkLst>
            <pc:docMk/>
            <pc:sldMk cId="1671619934" sldId="713"/>
            <ac:spMk id="4" creationId="{D27B77D4-4517-E084-B722-FDDEDEBDBD8E}"/>
          </ac:spMkLst>
        </pc:spChg>
        <pc:picChg chg="mod">
          <ac:chgData name="Alessandra Zambrano" userId="75fe79c6-5dca-4126-9bac-67155054c352" providerId="ADAL" clId="{7B0B2719-21D4-48C7-87AD-A6CA9D914161}" dt="2024-04-11T16:25:11.966" v="283" actId="1076"/>
          <ac:picMkLst>
            <pc:docMk/>
            <pc:sldMk cId="1671619934" sldId="713"/>
            <ac:picMk id="7" creationId="{9819E403-31C2-9800-0067-0BC9E23D398C}"/>
          </ac:picMkLst>
        </pc:picChg>
      </pc:sldChg>
      <pc:sldChg chg="addSp delSp modSp new mod">
        <pc:chgData name="Alessandra Zambrano" userId="75fe79c6-5dca-4126-9bac-67155054c352" providerId="ADAL" clId="{7B0B2719-21D4-48C7-87AD-A6CA9D914161}" dt="2024-04-11T18:08:40.088" v="1313" actId="18131"/>
        <pc:sldMkLst>
          <pc:docMk/>
          <pc:sldMk cId="3455132269" sldId="714"/>
        </pc:sldMkLst>
        <pc:spChg chg="mod">
          <ac:chgData name="Alessandra Zambrano" userId="75fe79c6-5dca-4126-9bac-67155054c352" providerId="ADAL" clId="{7B0B2719-21D4-48C7-87AD-A6CA9D914161}" dt="2024-04-11T17:24:14.693" v="1235" actId="313"/>
          <ac:spMkLst>
            <pc:docMk/>
            <pc:sldMk cId="3455132269" sldId="714"/>
            <ac:spMk id="2" creationId="{3D11C0A8-DF4B-ABD7-5B9E-CF113687B2A8}"/>
          </ac:spMkLst>
        </pc:spChg>
        <pc:spChg chg="del">
          <ac:chgData name="Alessandra Zambrano" userId="75fe79c6-5dca-4126-9bac-67155054c352" providerId="ADAL" clId="{7B0B2719-21D4-48C7-87AD-A6CA9D914161}" dt="2024-04-11T18:08:22.735" v="1311"/>
          <ac:spMkLst>
            <pc:docMk/>
            <pc:sldMk cId="3455132269" sldId="714"/>
            <ac:spMk id="3" creationId="{2FA2FF5D-4759-73AC-138F-3BACD4E57AEA}"/>
          </ac:spMkLst>
        </pc:spChg>
        <pc:spChg chg="mod">
          <ac:chgData name="Alessandra Zambrano" userId="75fe79c6-5dca-4126-9bac-67155054c352" providerId="ADAL" clId="{7B0B2719-21D4-48C7-87AD-A6CA9D914161}" dt="2024-04-11T17:16:40.379" v="700" actId="20577"/>
          <ac:spMkLst>
            <pc:docMk/>
            <pc:sldMk cId="3455132269" sldId="714"/>
            <ac:spMk id="4" creationId="{6D388705-A051-42E1-DE3A-4F44F0768532}"/>
          </ac:spMkLst>
        </pc:spChg>
        <pc:picChg chg="add mod modCrop">
          <ac:chgData name="Alessandra Zambrano" userId="75fe79c6-5dca-4126-9bac-67155054c352" providerId="ADAL" clId="{7B0B2719-21D4-48C7-87AD-A6CA9D914161}" dt="2024-04-11T18:08:40.088" v="1313" actId="18131"/>
          <ac:picMkLst>
            <pc:docMk/>
            <pc:sldMk cId="3455132269" sldId="714"/>
            <ac:picMk id="5" creationId="{7EFA1607-32BC-D621-94D8-16B3D8CFB6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7C79C-C86E-4A5B-9D40-774603580545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4B119-AB9B-4C20-BD06-C1E988B21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2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ACA35-F51A-4364-8BDA-60D98552A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086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B119-AB9B-4C20-BD06-C1E988B21F2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85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B119-AB9B-4C20-BD06-C1E988B21F2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928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B119-AB9B-4C20-BD06-C1E988B21F2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22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B119-AB9B-4C20-BD06-C1E988B21F2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57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B119-AB9B-4C20-BD06-C1E988B21F2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01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CA35-F51A-4364-8BDA-60D98552A1E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96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CA35-F51A-4364-8BDA-60D98552A1E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702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CA35-F51A-4364-8BDA-60D98552A1E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10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ACA35-F51A-4364-8BDA-60D98552A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22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CA35-F51A-4364-8BDA-60D98552A1E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478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CA35-F51A-4364-8BDA-60D98552A1E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07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ACA35-F51A-4364-8BDA-60D98552A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246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ACA35-F51A-4364-8BDA-60D98552A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78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B119-AB9B-4C20-BD06-C1E988B21F2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2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B119-AB9B-4C20-BD06-C1E988B21F2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79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B119-AB9B-4C20-BD06-C1E988B21F2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8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1835D-5FDE-F89C-5BAD-87B62A8799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9546" y="432261"/>
            <a:ext cx="11152908" cy="86619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6540D-3B2E-2C0A-9C69-B75ACFE23F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546" y="1424103"/>
            <a:ext cx="11152908" cy="1360661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F57CD84-855C-B13F-024C-5D4E622C65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7129" y="3048171"/>
            <a:ext cx="4505325" cy="3017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07F0AC-C598-57BD-0E10-FDF28DE8A975}"/>
              </a:ext>
            </a:extLst>
          </p:cNvPr>
          <p:cNvSpPr/>
          <p:nvPr userDrawn="1"/>
        </p:nvSpPr>
        <p:spPr>
          <a:xfrm>
            <a:off x="0" y="6353175"/>
            <a:ext cx="12192000" cy="504825"/>
          </a:xfrm>
          <a:prstGeom prst="rect">
            <a:avLst/>
          </a:prstGeom>
          <a:solidFill>
            <a:srgbClr val="132546"/>
          </a:solidFill>
          <a:ln>
            <a:solidFill>
              <a:srgbClr val="132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81377F-7EA2-D757-F888-4B81D3086935}"/>
              </a:ext>
            </a:extLst>
          </p:cNvPr>
          <p:cNvCxnSpPr>
            <a:cxnSpLocks/>
          </p:cNvCxnSpPr>
          <p:nvPr userDrawn="1"/>
        </p:nvCxnSpPr>
        <p:spPr>
          <a:xfrm>
            <a:off x="-58189" y="6353175"/>
            <a:ext cx="12327774" cy="0"/>
          </a:xfrm>
          <a:prstGeom prst="line">
            <a:avLst/>
          </a:prstGeom>
          <a:ln w="76200">
            <a:solidFill>
              <a:srgbClr val="F89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D31EA9-225D-0115-5807-C5F7161E23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113" y="2991686"/>
            <a:ext cx="3721100" cy="948547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Department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58B47F-7A59-4C00-BCEB-C8D75B8094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75" y="4147155"/>
            <a:ext cx="3736975" cy="469900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 (Month day, year)</a:t>
            </a: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BF6894F-DB83-FF29-53DF-4EE781DC37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5" y="4904222"/>
            <a:ext cx="5953956" cy="11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25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E887E8-DCFF-700F-3F93-FDF033DC71A5}"/>
              </a:ext>
            </a:extLst>
          </p:cNvPr>
          <p:cNvSpPr/>
          <p:nvPr userDrawn="1"/>
        </p:nvSpPr>
        <p:spPr>
          <a:xfrm>
            <a:off x="0" y="0"/>
            <a:ext cx="12192000" cy="504825"/>
          </a:xfrm>
          <a:prstGeom prst="rect">
            <a:avLst/>
          </a:prstGeom>
          <a:solidFill>
            <a:srgbClr val="132546"/>
          </a:solidFill>
          <a:ln>
            <a:solidFill>
              <a:srgbClr val="132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F3EB8B-1F4F-7B2B-0BB9-F080C14CC5A5}"/>
              </a:ext>
            </a:extLst>
          </p:cNvPr>
          <p:cNvCxnSpPr>
            <a:cxnSpLocks/>
          </p:cNvCxnSpPr>
          <p:nvPr userDrawn="1"/>
        </p:nvCxnSpPr>
        <p:spPr>
          <a:xfrm>
            <a:off x="0" y="552450"/>
            <a:ext cx="12192000" cy="0"/>
          </a:xfrm>
          <a:prstGeom prst="line">
            <a:avLst/>
          </a:prstGeom>
          <a:ln w="76200">
            <a:solidFill>
              <a:srgbClr val="F89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580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4592C-D11B-3451-1987-EDB6414F2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9812B-595E-C380-AAC0-0AE194377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A8D1D-620A-0F47-4379-87B4A31D1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7451FD-4CEF-AE7D-C6EE-8D24A29CD57A}"/>
              </a:ext>
            </a:extLst>
          </p:cNvPr>
          <p:cNvSpPr/>
          <p:nvPr userDrawn="1"/>
        </p:nvSpPr>
        <p:spPr>
          <a:xfrm>
            <a:off x="0" y="6353175"/>
            <a:ext cx="12192000" cy="504825"/>
          </a:xfrm>
          <a:prstGeom prst="rect">
            <a:avLst/>
          </a:prstGeom>
          <a:solidFill>
            <a:srgbClr val="132546"/>
          </a:solidFill>
          <a:ln>
            <a:solidFill>
              <a:srgbClr val="132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90A329-C111-DAD5-7024-166CA1C53983}"/>
              </a:ext>
            </a:extLst>
          </p:cNvPr>
          <p:cNvCxnSpPr>
            <a:cxnSpLocks/>
          </p:cNvCxnSpPr>
          <p:nvPr userDrawn="1"/>
        </p:nvCxnSpPr>
        <p:spPr>
          <a:xfrm>
            <a:off x="-58189" y="6353175"/>
            <a:ext cx="12327774" cy="0"/>
          </a:xfrm>
          <a:prstGeom prst="line">
            <a:avLst/>
          </a:prstGeom>
          <a:ln w="76200">
            <a:solidFill>
              <a:srgbClr val="F89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7C77594-FC81-4E67-508A-3345C1C2AE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04" y="5098518"/>
            <a:ext cx="1578833" cy="15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18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5D8CF-4862-77BA-6CEB-27573B45FC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17178" y="1784062"/>
            <a:ext cx="4836622" cy="4351338"/>
          </a:xfrm>
        </p:spPr>
        <p:txBody>
          <a:bodyPr/>
          <a:lstStyle>
            <a:lvl1pPr marL="457200" indent="-45720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Agenda Item</a:t>
            </a:r>
          </a:p>
          <a:p>
            <a:pPr lvl="0"/>
            <a:r>
              <a:rPr lang="en-US" dirty="0"/>
              <a:t>Agenda Item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3AB35-4C36-F945-B932-15DD8A40A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 Slide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5BD319-79AC-46C1-192B-E9E7DB5C63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784062"/>
            <a:ext cx="4836623" cy="43513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C75A37-3943-741F-3529-BB36987B8A66}"/>
              </a:ext>
            </a:extLst>
          </p:cNvPr>
          <p:cNvSpPr/>
          <p:nvPr userDrawn="1"/>
        </p:nvSpPr>
        <p:spPr>
          <a:xfrm>
            <a:off x="0" y="6353175"/>
            <a:ext cx="12192000" cy="504825"/>
          </a:xfrm>
          <a:prstGeom prst="rect">
            <a:avLst/>
          </a:prstGeom>
          <a:solidFill>
            <a:srgbClr val="132546"/>
          </a:solidFill>
          <a:ln>
            <a:solidFill>
              <a:srgbClr val="132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316F9C-71B9-4169-BD8A-DF322D4FF6EC}"/>
              </a:ext>
            </a:extLst>
          </p:cNvPr>
          <p:cNvCxnSpPr>
            <a:cxnSpLocks/>
          </p:cNvCxnSpPr>
          <p:nvPr userDrawn="1"/>
        </p:nvCxnSpPr>
        <p:spPr>
          <a:xfrm>
            <a:off x="-58189" y="6353175"/>
            <a:ext cx="12327774" cy="0"/>
          </a:xfrm>
          <a:prstGeom prst="line">
            <a:avLst/>
          </a:prstGeom>
          <a:ln w="76200">
            <a:solidFill>
              <a:srgbClr val="F89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E9AF189-6D29-9CE5-70FC-FE5668233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04" y="5098518"/>
            <a:ext cx="1578833" cy="15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31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1FAD8-0D8D-DD4C-E5B5-290A995F93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AE816-8203-2077-88F0-BD9DAFC06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B8EDC7-F716-A892-3B45-6D5CB87ED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1758E7-7037-BE1F-35C9-66ADEB4C6520}"/>
              </a:ext>
            </a:extLst>
          </p:cNvPr>
          <p:cNvSpPr/>
          <p:nvPr userDrawn="1"/>
        </p:nvSpPr>
        <p:spPr>
          <a:xfrm>
            <a:off x="0" y="6353175"/>
            <a:ext cx="12192000" cy="504825"/>
          </a:xfrm>
          <a:prstGeom prst="rect">
            <a:avLst/>
          </a:prstGeom>
          <a:solidFill>
            <a:srgbClr val="132546"/>
          </a:solidFill>
          <a:ln>
            <a:solidFill>
              <a:srgbClr val="132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F64878-FB3A-3E6A-2810-20CBB49C9EE1}"/>
              </a:ext>
            </a:extLst>
          </p:cNvPr>
          <p:cNvCxnSpPr>
            <a:cxnSpLocks/>
          </p:cNvCxnSpPr>
          <p:nvPr userDrawn="1"/>
        </p:nvCxnSpPr>
        <p:spPr>
          <a:xfrm>
            <a:off x="-58189" y="6353175"/>
            <a:ext cx="12327774" cy="0"/>
          </a:xfrm>
          <a:prstGeom prst="line">
            <a:avLst/>
          </a:prstGeom>
          <a:ln w="76200">
            <a:solidFill>
              <a:srgbClr val="F89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7C0294-148D-D192-EDA3-2DA90D702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04" y="5098518"/>
            <a:ext cx="1578833" cy="15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98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5B8E-AD7E-8419-15C4-52C4750C4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83A73-CFF3-8C63-D580-B841641E2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85EF2-DE98-7A80-85ED-71A0978C5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8EA76-C5F8-6F42-6281-B0B68C933CA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8F2C7-A5D6-62B6-5962-70423E4E0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582C19-AFFC-BF39-E4C1-F915627BD494}"/>
              </a:ext>
            </a:extLst>
          </p:cNvPr>
          <p:cNvSpPr/>
          <p:nvPr userDrawn="1"/>
        </p:nvSpPr>
        <p:spPr>
          <a:xfrm rot="5400000">
            <a:off x="-3191826" y="3191826"/>
            <a:ext cx="6858000" cy="474348"/>
          </a:xfrm>
          <a:prstGeom prst="rect">
            <a:avLst/>
          </a:prstGeom>
          <a:solidFill>
            <a:srgbClr val="132546"/>
          </a:solidFill>
          <a:ln>
            <a:solidFill>
              <a:srgbClr val="132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32546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B942EB-6E84-3269-CAFC-875228AD7222}"/>
              </a:ext>
            </a:extLst>
          </p:cNvPr>
          <p:cNvCxnSpPr>
            <a:cxnSpLocks/>
          </p:cNvCxnSpPr>
          <p:nvPr userDrawn="1"/>
        </p:nvCxnSpPr>
        <p:spPr>
          <a:xfrm>
            <a:off x="474348" y="0"/>
            <a:ext cx="0" cy="6858000"/>
          </a:xfrm>
          <a:prstGeom prst="line">
            <a:avLst/>
          </a:prstGeom>
          <a:ln w="76200">
            <a:solidFill>
              <a:srgbClr val="F89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C02727E-F2D3-E75C-6DF5-F54A1A20B7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04" y="5098518"/>
            <a:ext cx="1578833" cy="15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5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532C15-CE98-6D78-1434-1DEB4D60BB71}"/>
              </a:ext>
            </a:extLst>
          </p:cNvPr>
          <p:cNvSpPr/>
          <p:nvPr userDrawn="1"/>
        </p:nvSpPr>
        <p:spPr>
          <a:xfrm rot="5400000">
            <a:off x="8525828" y="3191828"/>
            <a:ext cx="6858000" cy="474348"/>
          </a:xfrm>
          <a:prstGeom prst="rect">
            <a:avLst/>
          </a:prstGeom>
          <a:solidFill>
            <a:srgbClr val="132546"/>
          </a:solidFill>
          <a:ln>
            <a:solidFill>
              <a:srgbClr val="132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3254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3EA0C8-ACB4-5AF3-0BB5-F444E119B45A}"/>
              </a:ext>
            </a:extLst>
          </p:cNvPr>
          <p:cNvCxnSpPr/>
          <p:nvPr userDrawn="1"/>
        </p:nvCxnSpPr>
        <p:spPr>
          <a:xfrm>
            <a:off x="11698604" y="0"/>
            <a:ext cx="0" cy="6858000"/>
          </a:xfrm>
          <a:prstGeom prst="line">
            <a:avLst/>
          </a:prstGeom>
          <a:ln w="76200">
            <a:solidFill>
              <a:srgbClr val="F89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3DE34-2C34-B59B-39C8-4E656343FE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33062" y="1920875"/>
            <a:ext cx="4520738" cy="41673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681E9-9154-F656-6B78-B963877A70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23D79-776D-DABA-906E-8DDC315E79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20875"/>
            <a:ext cx="5257800" cy="417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5BB542C-3E40-B346-12A4-D83E12107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04" y="5098518"/>
            <a:ext cx="1578833" cy="15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81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23D79-776D-DABA-906E-8DDC315E79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6912" y="1887624"/>
            <a:ext cx="4306888" cy="417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3DE34-2C34-B59B-39C8-4E656343FE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868920"/>
            <a:ext cx="5570278" cy="41673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681E9-9154-F656-6B78-B963877A70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D6FE41-1B6E-6F28-D9FE-80EFA8069EFE}"/>
              </a:ext>
            </a:extLst>
          </p:cNvPr>
          <p:cNvSpPr/>
          <p:nvPr userDrawn="1"/>
        </p:nvSpPr>
        <p:spPr>
          <a:xfrm>
            <a:off x="0" y="6353175"/>
            <a:ext cx="12192000" cy="504825"/>
          </a:xfrm>
          <a:prstGeom prst="rect">
            <a:avLst/>
          </a:prstGeom>
          <a:solidFill>
            <a:srgbClr val="132546"/>
          </a:solidFill>
          <a:ln>
            <a:solidFill>
              <a:srgbClr val="132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621614-F1D5-97AD-E7CE-0028E9B8D75B}"/>
              </a:ext>
            </a:extLst>
          </p:cNvPr>
          <p:cNvCxnSpPr>
            <a:cxnSpLocks/>
          </p:cNvCxnSpPr>
          <p:nvPr userDrawn="1"/>
        </p:nvCxnSpPr>
        <p:spPr>
          <a:xfrm>
            <a:off x="-58189" y="6353175"/>
            <a:ext cx="12327774" cy="0"/>
          </a:xfrm>
          <a:prstGeom prst="line">
            <a:avLst/>
          </a:prstGeom>
          <a:ln w="76200">
            <a:solidFill>
              <a:srgbClr val="F89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C59AAED-7E5B-ADA3-6B87-424D791D5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04" y="5098518"/>
            <a:ext cx="1578833" cy="15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33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81E9-9154-F656-6B78-B963877A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80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81E9-9154-F656-6B78-B963877A70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43307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1005015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81E9-9154-F656-6B78-B963877A70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5126" y="2543060"/>
            <a:ext cx="6698673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Question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379A30-5B7D-F158-3E38-9D84BA593B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715438"/>
            <a:ext cx="27908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5C678C-82B5-F92C-3CCA-3B966DB531FA}"/>
              </a:ext>
            </a:extLst>
          </p:cNvPr>
          <p:cNvSpPr/>
          <p:nvPr userDrawn="1"/>
        </p:nvSpPr>
        <p:spPr>
          <a:xfrm>
            <a:off x="0" y="6353175"/>
            <a:ext cx="12192000" cy="504825"/>
          </a:xfrm>
          <a:prstGeom prst="rect">
            <a:avLst/>
          </a:prstGeom>
          <a:solidFill>
            <a:srgbClr val="132546"/>
          </a:solidFill>
          <a:ln>
            <a:solidFill>
              <a:srgbClr val="132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A0A162-E6F2-31B2-C529-35623C33C6C2}"/>
              </a:ext>
            </a:extLst>
          </p:cNvPr>
          <p:cNvCxnSpPr>
            <a:cxnSpLocks/>
          </p:cNvCxnSpPr>
          <p:nvPr userDrawn="1"/>
        </p:nvCxnSpPr>
        <p:spPr>
          <a:xfrm>
            <a:off x="0" y="6353175"/>
            <a:ext cx="12192000" cy="0"/>
          </a:xfrm>
          <a:prstGeom prst="line">
            <a:avLst/>
          </a:prstGeom>
          <a:ln w="76200">
            <a:solidFill>
              <a:srgbClr val="F89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08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1819ED-A22A-41A9-0054-CD84710A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07CD0-CE7F-5CC5-3259-337AB4506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34244E-B3B9-E064-0D02-D8161248D65C}"/>
              </a:ext>
            </a:extLst>
          </p:cNvPr>
          <p:cNvSpPr/>
          <p:nvPr userDrawn="1"/>
        </p:nvSpPr>
        <p:spPr>
          <a:xfrm>
            <a:off x="0" y="6383652"/>
            <a:ext cx="12192000" cy="474348"/>
          </a:xfrm>
          <a:prstGeom prst="rect">
            <a:avLst/>
          </a:prstGeom>
          <a:solidFill>
            <a:srgbClr val="132546"/>
          </a:solidFill>
          <a:ln>
            <a:solidFill>
              <a:srgbClr val="132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32546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6B06E8-46AD-A322-4E9B-6C022B779F88}"/>
              </a:ext>
            </a:extLst>
          </p:cNvPr>
          <p:cNvCxnSpPr>
            <a:cxnSpLocks/>
          </p:cNvCxnSpPr>
          <p:nvPr userDrawn="1"/>
        </p:nvCxnSpPr>
        <p:spPr>
          <a:xfrm>
            <a:off x="0" y="6383652"/>
            <a:ext cx="12192000" cy="0"/>
          </a:xfrm>
          <a:prstGeom prst="line">
            <a:avLst/>
          </a:prstGeom>
          <a:ln w="76200">
            <a:solidFill>
              <a:srgbClr val="F89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A1DABAD-463B-383F-5384-D0B015D5D3E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04" y="5098518"/>
            <a:ext cx="1578833" cy="15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8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>
            <a:lumMod val="50000"/>
          </a:schemeClr>
        </a:buClr>
        <a:buFont typeface="Courier New" panose="02070309020205020404" pitchFamily="49" charset="0"/>
        <a:buChar char="o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>
            <a:lumMod val="50000"/>
          </a:schemeClr>
        </a:buClr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>
            <a:lumMod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>
            <a:lumMod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3DA6E-8850-F201-6BC7-2796A74288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Reverse Engineering the Problem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24C25-3F21-22A8-4423-A267BA6D4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175" y="1350184"/>
            <a:ext cx="11152908" cy="15989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Deploying Place-Based Solutions Builds Community Capacity To Reduce Wildfire Risk and Simultaneously Foster Recovery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E66C7F-BF16-8723-7BE2-4231B73123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546" y="3908822"/>
            <a:ext cx="3721100" cy="948547"/>
          </a:xfrm>
        </p:spPr>
        <p:txBody>
          <a:bodyPr/>
          <a:lstStyle/>
          <a:p>
            <a:r>
              <a:rPr lang="en-US" dirty="0"/>
              <a:t>Alex Keeble-Toll &amp; Alessandra Zambrano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C780E1B-E007-6597-D146-1CDFE1B932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344" b="534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94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7378F0-489A-8329-380C-63F7A9EF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Evacuation Study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24C5D5-2769-6669-64A5-9931C03CEE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920875"/>
            <a:ext cx="5645285" cy="4171950"/>
          </a:xfrm>
        </p:spPr>
        <p:txBody>
          <a:bodyPr/>
          <a:lstStyle/>
          <a:p>
            <a:r>
              <a:rPr lang="en-US" dirty="0"/>
              <a:t>Limited funding</a:t>
            </a:r>
          </a:p>
          <a:p>
            <a:pPr lvl="1"/>
            <a:r>
              <a:rPr lang="en-US" dirty="0"/>
              <a:t>Focused on county roads</a:t>
            </a:r>
          </a:p>
          <a:p>
            <a:pPr lvl="1"/>
            <a:r>
              <a:rPr lang="en-US" dirty="0"/>
              <a:t>Top 5 communities</a:t>
            </a:r>
          </a:p>
          <a:p>
            <a:r>
              <a:rPr lang="en-US" dirty="0"/>
              <a:t>Community Appendix</a:t>
            </a:r>
          </a:p>
          <a:p>
            <a:pPr lvl="1"/>
            <a:r>
              <a:rPr lang="en-US" dirty="0"/>
              <a:t>Expand study scope</a:t>
            </a:r>
          </a:p>
          <a:p>
            <a:pPr lvl="1"/>
            <a:r>
              <a:rPr lang="en-US" dirty="0"/>
              <a:t>Communities identified evacuation concerns and solutions</a:t>
            </a:r>
          </a:p>
          <a:p>
            <a:pPr lvl="1"/>
            <a:r>
              <a:rPr lang="en-US" dirty="0"/>
              <a:t>Mapping tool</a:t>
            </a:r>
          </a:p>
        </p:txBody>
      </p:sp>
      <p:pic>
        <p:nvPicPr>
          <p:cNvPr id="12" name="Picture 11" descr="A map of a forest&#10;&#10;Description automatically generated">
            <a:extLst>
              <a:ext uri="{FF2B5EF4-FFF2-40B4-BE49-F238E27FC236}">
                <a16:creationId xmlns:a16="http://schemas.microsoft.com/office/drawing/2014/main" id="{B1CFE9C3-D717-1F70-6B28-F87B1AFFE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3365" r="3038" b="8608"/>
          <a:stretch/>
        </p:blipFill>
        <p:spPr>
          <a:xfrm>
            <a:off x="6546715" y="-21559"/>
            <a:ext cx="5645285" cy="68795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558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B77D4-4517-E084-B722-FDDEDEBDBD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3319" y="1614616"/>
            <a:ext cx="6320481" cy="444495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2023 Winter Storms</a:t>
            </a:r>
          </a:p>
          <a:p>
            <a:pPr lvl="1"/>
            <a:r>
              <a:rPr lang="en-US" dirty="0"/>
              <a:t>Back-to-back atmospheric rivers</a:t>
            </a:r>
          </a:p>
          <a:p>
            <a:pPr lvl="2"/>
            <a:r>
              <a:rPr lang="en-US" dirty="0"/>
              <a:t>February and March</a:t>
            </a:r>
          </a:p>
          <a:p>
            <a:pPr lvl="2"/>
            <a:r>
              <a:rPr lang="en-US" dirty="0"/>
              <a:t>No recovery time</a:t>
            </a:r>
          </a:p>
          <a:p>
            <a:pPr lvl="1"/>
            <a:r>
              <a:rPr lang="en-US" dirty="0"/>
              <a:t>Snow below 500 ft elevation line </a:t>
            </a:r>
          </a:p>
          <a:p>
            <a:r>
              <a:rPr lang="en-US" dirty="0"/>
              <a:t>Significant infrastructure damage</a:t>
            </a:r>
          </a:p>
          <a:p>
            <a:r>
              <a:rPr lang="en-US" dirty="0"/>
              <a:t>Major power outages, propane outages, &amp; trapped residents</a:t>
            </a:r>
          </a:p>
          <a:p>
            <a:r>
              <a:rPr lang="en-US" dirty="0"/>
              <a:t>700 inches of snow at the end of the season</a:t>
            </a:r>
          </a:p>
          <a:p>
            <a:r>
              <a:rPr lang="en-US" dirty="0"/>
              <a:t>Federally declared disaster</a:t>
            </a:r>
          </a:p>
          <a:p>
            <a:r>
              <a:rPr lang="en-US" dirty="0"/>
              <a:t>Storm debris/hazardous vegetation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EDACF6-F878-179D-B22D-EE833BDE9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Winter Storms </a:t>
            </a:r>
          </a:p>
        </p:txBody>
      </p:sp>
      <p:pic>
        <p:nvPicPr>
          <p:cNvPr id="7" name="Picture 6" descr="A person shoveling snow in a car&#10;&#10;Description automatically generated">
            <a:extLst>
              <a:ext uri="{FF2B5EF4-FFF2-40B4-BE49-F238E27FC236}">
                <a16:creationId xmlns:a16="http://schemas.microsoft.com/office/drawing/2014/main" id="{9819E403-31C2-9800-0067-0BC9E23D3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28949"/>
            <a:ext cx="3612694" cy="48169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619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9ABFE1-6205-FA5B-0D53-00706CF84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Storm Recovery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A8F4BF-A15D-2852-FDB3-2EE6DDC99C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20875"/>
            <a:ext cx="5257800" cy="4572000"/>
          </a:xfrm>
        </p:spPr>
        <p:txBody>
          <a:bodyPr>
            <a:normAutofit/>
          </a:bodyPr>
          <a:lstStyle/>
          <a:p>
            <a:r>
              <a:rPr lang="en-US" dirty="0"/>
              <a:t>Turn knowledge into action</a:t>
            </a:r>
          </a:p>
          <a:p>
            <a:pPr lvl="1"/>
            <a:r>
              <a:rPr lang="en-US" dirty="0"/>
              <a:t>Build capacity </a:t>
            </a:r>
          </a:p>
          <a:p>
            <a:r>
              <a:rPr lang="en-US" dirty="0"/>
              <a:t>Targeted highest-impact communities </a:t>
            </a:r>
          </a:p>
          <a:p>
            <a:r>
              <a:rPr lang="en-US" dirty="0"/>
              <a:t>Direct community support</a:t>
            </a:r>
          </a:p>
          <a:p>
            <a:pPr lvl="1"/>
            <a:r>
              <a:rPr lang="en-US" dirty="0"/>
              <a:t>Multi-phased</a:t>
            </a:r>
          </a:p>
          <a:p>
            <a:pPr lvl="1"/>
            <a:r>
              <a:rPr lang="en-US" dirty="0"/>
              <a:t>Communities told us what, where, and how they needed help</a:t>
            </a:r>
          </a:p>
          <a:p>
            <a:pPr lvl="1"/>
            <a:r>
              <a:rPr lang="en-US" dirty="0"/>
              <a:t>Designed response to fit the need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E988067-115B-31EF-971E-4729FE7F63E2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r="6114"/>
          <a:stretch>
            <a:fillRect/>
          </a:stretch>
        </p:blipFill>
        <p:spPr bwMode="auto">
          <a:xfrm>
            <a:off x="6210300" y="1920875"/>
            <a:ext cx="4876800" cy="41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ed and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E8B75C9F-9BCA-F548-B9FA-6882DC96A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064" y="5069840"/>
            <a:ext cx="1598136" cy="159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06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A8F4BF-A15D-2852-FDB3-2EE6DDC99C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2057" y="1887624"/>
            <a:ext cx="5225143" cy="41719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Layered approach</a:t>
            </a:r>
          </a:p>
          <a:p>
            <a:pPr lvl="1"/>
            <a:r>
              <a:rPr lang="en-US" dirty="0"/>
              <a:t>Community-wide green waste events</a:t>
            </a:r>
          </a:p>
          <a:p>
            <a:pPr lvl="1"/>
            <a:r>
              <a:rPr lang="en-US" dirty="0"/>
              <a:t>Direct community green waste bins</a:t>
            </a:r>
          </a:p>
          <a:p>
            <a:pPr lvl="1"/>
            <a:r>
              <a:rPr lang="en-US" dirty="0"/>
              <a:t>Community-directed roadside vegetation removal and hand crew deployment</a:t>
            </a:r>
          </a:p>
          <a:p>
            <a:r>
              <a:rPr lang="en-US" dirty="0"/>
              <a:t>Partnered with Firewise Communities</a:t>
            </a:r>
          </a:p>
          <a:p>
            <a:r>
              <a:rPr lang="en-US" dirty="0"/>
              <a:t>Expanded to roads in Evacuation Study Community Appendix</a:t>
            </a:r>
          </a:p>
          <a:p>
            <a:r>
              <a:rPr lang="en-US" dirty="0"/>
              <a:t>Result</a:t>
            </a:r>
          </a:p>
          <a:p>
            <a:pPr lvl="1"/>
            <a:r>
              <a:rPr lang="en-US" dirty="0"/>
              <a:t>Recovery was easier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9ABFE1-6205-FA5B-0D53-00706CF84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Storm Recovery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E43DC8D4-8FEC-7908-9A2F-ACB0A310795F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2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856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4E6EAE-1DCB-BD1C-E2ED-EBDAA791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Green Waste Planning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92C44C-2F42-C705-545F-E0BE4BAC4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Lessons learned from 2022 and 2023</a:t>
            </a:r>
          </a:p>
          <a:p>
            <a:pPr lvl="1"/>
            <a:r>
              <a:rPr lang="en-US" dirty="0"/>
              <a:t>Still recovering </a:t>
            </a:r>
          </a:p>
          <a:p>
            <a:r>
              <a:rPr lang="en-US" dirty="0"/>
              <a:t>Shifting from reactive to proactive</a:t>
            </a:r>
          </a:p>
          <a:p>
            <a:pPr lvl="1"/>
            <a:r>
              <a:rPr lang="en-US" dirty="0"/>
              <a:t>Ready Set Snow!</a:t>
            </a:r>
          </a:p>
          <a:p>
            <a:pPr lvl="1"/>
            <a:r>
              <a:rPr lang="en-US" dirty="0"/>
              <a:t>Putting systems in place for future impacts</a:t>
            </a:r>
          </a:p>
          <a:p>
            <a:r>
              <a:rPr lang="en-US" dirty="0"/>
              <a:t>Build on capacity developed in 2023</a:t>
            </a:r>
          </a:p>
          <a:p>
            <a:pPr lvl="1"/>
            <a:r>
              <a:rPr lang="en-US" dirty="0"/>
              <a:t>Partnership with Waste Management</a:t>
            </a:r>
          </a:p>
          <a:p>
            <a:pPr lvl="1"/>
            <a:r>
              <a:rPr lang="en-US" dirty="0"/>
              <a:t>Firewise Community Bin Program</a:t>
            </a:r>
          </a:p>
          <a:p>
            <a:pPr lvl="1"/>
            <a:r>
              <a:rPr lang="en-US" dirty="0"/>
              <a:t>2024 Micro Grant Program</a:t>
            </a:r>
          </a:p>
          <a:p>
            <a:pPr lvl="1"/>
            <a:endParaRPr lang="en-US" dirty="0"/>
          </a:p>
        </p:txBody>
      </p:sp>
      <p:pic>
        <p:nvPicPr>
          <p:cNvPr id="7" name="Picture Placeholder 6" descr="A person in a safety vest and hat standing next to a truck&#10;&#10;Description automatically generated">
            <a:extLst>
              <a:ext uri="{FF2B5EF4-FFF2-40B4-BE49-F238E27FC236}">
                <a16:creationId xmlns:a16="http://schemas.microsoft.com/office/drawing/2014/main" id="{04D7D189-0EF4-1251-AD91-47E2F1633DD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 r="14099"/>
          <a:stretch/>
        </p:blipFill>
        <p:spPr/>
      </p:pic>
      <p:pic>
        <p:nvPicPr>
          <p:cNvPr id="8" name="Picture 7" descr="A red and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873F68A1-9366-DC7A-1126-6871ADFA7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064" y="5069840"/>
            <a:ext cx="1598136" cy="159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96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11C0A8-DF4B-ABD7-5B9E-CF113687B2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39697" y="1887624"/>
            <a:ext cx="4714103" cy="41719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Roadmap to Resilience to train the “why”</a:t>
            </a:r>
          </a:p>
          <a:p>
            <a:pPr lvl="1"/>
            <a:r>
              <a:rPr lang="en-US" dirty="0"/>
              <a:t>Future needs to invest in the “what” and “how”</a:t>
            </a:r>
          </a:p>
          <a:p>
            <a:r>
              <a:rPr lang="en-US" dirty="0"/>
              <a:t>Turn constituents into partners</a:t>
            </a:r>
          </a:p>
          <a:p>
            <a:r>
              <a:rPr lang="en-US" dirty="0"/>
              <a:t>2023/2024 Congressionally directed spending request</a:t>
            </a:r>
          </a:p>
          <a:p>
            <a:pPr lvl="1"/>
            <a:r>
              <a:rPr lang="en-US" dirty="0"/>
              <a:t>49 $25,000 “Micro” Grants</a:t>
            </a:r>
          </a:p>
          <a:p>
            <a:r>
              <a:rPr lang="en-US" dirty="0"/>
              <a:t>Intentional, streamlined, and collaborative project development</a:t>
            </a:r>
          </a:p>
          <a:p>
            <a:pPr lvl="1"/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A1607-32BC-D621-94D8-16B3D8CFB6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7725" t="-558" r="465" b="558"/>
          <a:stretch/>
        </p:blipFill>
        <p:spPr>
          <a:xfrm>
            <a:off x="838200" y="1868920"/>
            <a:ext cx="5570278" cy="41673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D388705-A051-42E1-DE3A-4F44F0768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with Adaptive Change</a:t>
            </a:r>
          </a:p>
        </p:txBody>
      </p:sp>
    </p:spTree>
    <p:extLst>
      <p:ext uri="{BB962C8B-B14F-4D97-AF65-F5344CB8AC3E}">
        <p14:creationId xmlns:p14="http://schemas.microsoft.com/office/powerpoint/2010/main" val="3455132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343131-C2D2-10A2-FC1A-51CE7016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0" y="780402"/>
            <a:ext cx="5383213" cy="581025"/>
          </a:xfrm>
        </p:spPr>
        <p:txBody>
          <a:bodyPr>
            <a:noAutofit/>
          </a:bodyPr>
          <a:lstStyle/>
          <a:p>
            <a:r>
              <a:rPr lang="en-US" sz="6000" dirty="0"/>
              <a:t>Takeaway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1B4A3-875F-D497-52E8-5F1670F4D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5208" y="2154683"/>
            <a:ext cx="4188613" cy="381000"/>
          </a:xfrm>
        </p:spPr>
        <p:txBody>
          <a:bodyPr>
            <a:noAutofit/>
          </a:bodyPr>
          <a:lstStyle/>
          <a:p>
            <a:r>
              <a:rPr lang="en-US" sz="2400" dirty="0"/>
              <a:t>Wildfire resilience requires an understanding of the whole disaster system</a:t>
            </a:r>
            <a:endParaRPr lang="en-US" sz="3200" dirty="0"/>
          </a:p>
        </p:txBody>
      </p:sp>
      <p:pic>
        <p:nvPicPr>
          <p:cNvPr id="8" name="Picture 7" descr="A diagram of a disaster recovery cycle&#10;&#10;Description automatically generated">
            <a:extLst>
              <a:ext uri="{FF2B5EF4-FFF2-40B4-BE49-F238E27FC236}">
                <a16:creationId xmlns:a16="http://schemas.microsoft.com/office/drawing/2014/main" id="{80B082A5-6246-50F4-5E37-52DA3BE07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82" y="976235"/>
            <a:ext cx="7016318" cy="588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66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343131-C2D2-10A2-FC1A-51CE7016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06" y="682748"/>
            <a:ext cx="5383213" cy="581025"/>
          </a:xfrm>
        </p:spPr>
        <p:txBody>
          <a:bodyPr>
            <a:noAutofit/>
          </a:bodyPr>
          <a:lstStyle/>
          <a:p>
            <a:r>
              <a:rPr lang="en-US" sz="6000" dirty="0"/>
              <a:t>Takeaway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1B4A3-875F-D497-52E8-5F1670F4D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8756" y="1364570"/>
            <a:ext cx="5197244" cy="381000"/>
          </a:xfrm>
        </p:spPr>
        <p:txBody>
          <a:bodyPr>
            <a:noAutofit/>
          </a:bodyPr>
          <a:lstStyle/>
          <a:p>
            <a:r>
              <a:rPr lang="en-US" sz="2350" dirty="0"/>
              <a:t>Proactive recovery means building community capacity to foster adaptive change</a:t>
            </a:r>
          </a:p>
          <a:p>
            <a:pPr lvl="1"/>
            <a:endParaRPr lang="en-US" sz="2350" dirty="0"/>
          </a:p>
        </p:txBody>
      </p:sp>
      <p:pic>
        <p:nvPicPr>
          <p:cNvPr id="6" name="Picture 5" descr="A map of a storm&#10;&#10;Description automatically generated">
            <a:extLst>
              <a:ext uri="{FF2B5EF4-FFF2-40B4-BE49-F238E27FC236}">
                <a16:creationId xmlns:a16="http://schemas.microsoft.com/office/drawing/2014/main" id="{07B13023-1D55-A897-A774-E07A1A7CE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213" r="1279" b="1348"/>
          <a:stretch/>
        </p:blipFill>
        <p:spPr>
          <a:xfrm>
            <a:off x="6861164" y="1"/>
            <a:ext cx="5330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65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343131-C2D2-10A2-FC1A-51CE7016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807" y="762647"/>
            <a:ext cx="5383213" cy="581025"/>
          </a:xfrm>
        </p:spPr>
        <p:txBody>
          <a:bodyPr>
            <a:noAutofit/>
          </a:bodyPr>
          <a:lstStyle/>
          <a:p>
            <a:r>
              <a:rPr lang="en-US" sz="6000" dirty="0"/>
              <a:t>Takeaway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1B4A3-875F-D497-52E8-5F1670F4D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2807" y="1530102"/>
            <a:ext cx="5590821" cy="381000"/>
          </a:xfrm>
        </p:spPr>
        <p:txBody>
          <a:bodyPr>
            <a:noAutofit/>
          </a:bodyPr>
          <a:lstStyle/>
          <a:p>
            <a:r>
              <a:rPr lang="en-US" sz="2350" dirty="0"/>
              <a:t>Recovery requires reverse engineering the solution so that recovery starts long before the wildfire with early investments in solutions at all scales</a:t>
            </a:r>
          </a:p>
        </p:txBody>
      </p:sp>
      <p:pic>
        <p:nvPicPr>
          <p:cNvPr id="7" name="Picture 6" descr="A map of the forest&#10;&#10;Description automatically generated">
            <a:extLst>
              <a:ext uri="{FF2B5EF4-FFF2-40B4-BE49-F238E27FC236}">
                <a16:creationId xmlns:a16="http://schemas.microsoft.com/office/drawing/2014/main" id="{3AD93785-5DB9-1158-027F-A7EBF03BB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r="2066"/>
          <a:stretch/>
        </p:blipFill>
        <p:spPr>
          <a:xfrm>
            <a:off x="7131727" y="0"/>
            <a:ext cx="5060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2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9BC1B6-AB43-4816-20B7-6534CFD939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3349" y="1887624"/>
            <a:ext cx="4261085" cy="4171950"/>
          </a:xfrm>
        </p:spPr>
        <p:txBody>
          <a:bodyPr/>
          <a:lstStyle/>
          <a:p>
            <a:r>
              <a:rPr lang="en-US" b="1" dirty="0"/>
              <a:t>County of Nevada Office of Emergency Services</a:t>
            </a:r>
          </a:p>
          <a:p>
            <a:pPr lvl="1"/>
            <a:r>
              <a:rPr lang="en-US" i="1" dirty="0"/>
              <a:t>Alex Keeble–Toll,        Senior Administrative Analyst</a:t>
            </a:r>
          </a:p>
          <a:p>
            <a:pPr lvl="1"/>
            <a:endParaRPr lang="en-US" i="1" dirty="0"/>
          </a:p>
          <a:p>
            <a:pPr lvl="1"/>
            <a:r>
              <a:rPr lang="en-US" i="1" dirty="0"/>
              <a:t>Alessandra Zambrano, County Wildfire Coordinator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000BC5-94A2-3079-63BB-235722A05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1026" name="Picture 2" descr="A building with a glass front entrance&#10;&#10;Description automatically generated">
            <a:extLst>
              <a:ext uri="{FF2B5EF4-FFF2-40B4-BE49-F238E27FC236}">
                <a16:creationId xmlns:a16="http://schemas.microsoft.com/office/drawing/2014/main" id="{4EF0B717-9808-5EF7-84C6-B1537B0139D4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" b="37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925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BFDD00-F30E-A7AD-BF1D-E4BF022ABE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6912" y="1690688"/>
            <a:ext cx="4306888" cy="4171950"/>
          </a:xfrm>
        </p:spPr>
        <p:txBody>
          <a:bodyPr/>
          <a:lstStyle/>
          <a:p>
            <a:r>
              <a:rPr lang="en-US" dirty="0"/>
              <a:t>Rural county in Sierra Nevada Foothills</a:t>
            </a:r>
          </a:p>
          <a:p>
            <a:r>
              <a:rPr lang="en-US" dirty="0"/>
              <a:t>3 cities </a:t>
            </a:r>
          </a:p>
          <a:p>
            <a:r>
              <a:rPr lang="en-US" dirty="0"/>
              <a:t>Population approximately 100,000</a:t>
            </a:r>
          </a:p>
          <a:p>
            <a:r>
              <a:rPr lang="en-US" dirty="0"/>
              <a:t>2,520 square kilometers</a:t>
            </a:r>
          </a:p>
          <a:p>
            <a:r>
              <a:rPr lang="en-US" dirty="0"/>
              <a:t>Elevation from below 300 meters to above 2,700 meters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EDCC31-BA16-4DDF-B1E5-10428F67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Nevada County</a:t>
            </a:r>
          </a:p>
        </p:txBody>
      </p:sp>
      <p:pic>
        <p:nvPicPr>
          <p:cNvPr id="8" name="Picture 7" descr="A map of the coast guard&#10;&#10;Description automatically generated">
            <a:extLst>
              <a:ext uri="{FF2B5EF4-FFF2-40B4-BE49-F238E27FC236}">
                <a16:creationId xmlns:a16="http://schemas.microsoft.com/office/drawing/2014/main" id="{B251D918-FA61-40D6-9236-8D5FDFD5C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t="2720" r="2535" b="3630"/>
          <a:stretch/>
        </p:blipFill>
        <p:spPr>
          <a:xfrm>
            <a:off x="692396" y="1570914"/>
            <a:ext cx="6104956" cy="4665942"/>
          </a:xfrm>
          <a:prstGeom prst="rect">
            <a:avLst/>
          </a:prstGeom>
        </p:spPr>
      </p:pic>
      <p:pic>
        <p:nvPicPr>
          <p:cNvPr id="14" name="Graphic 13" descr="Marker with solid fill">
            <a:extLst>
              <a:ext uri="{FF2B5EF4-FFF2-40B4-BE49-F238E27FC236}">
                <a16:creationId xmlns:a16="http://schemas.microsoft.com/office/drawing/2014/main" id="{0ACED191-2405-B2B4-9B23-2F8266D3E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6414" y="4863830"/>
            <a:ext cx="607978" cy="60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53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oup of people standing around a fire&#10;&#10;Description automatically generated">
            <a:extLst>
              <a:ext uri="{FF2B5EF4-FFF2-40B4-BE49-F238E27FC236}">
                <a16:creationId xmlns:a16="http://schemas.microsoft.com/office/drawing/2014/main" id="{CC89F2E4-DFCE-E490-E3A3-43A620646B1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r="3500"/>
          <a:stretch>
            <a:fillRect/>
          </a:stretch>
        </p:blipFill>
        <p:spPr>
          <a:xfrm>
            <a:off x="6186488" y="1920875"/>
            <a:ext cx="5167312" cy="416718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776DAA-27C0-B9AF-5A77-F839B2F6D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Nevada County’s Community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69787-9F93-8CB3-8FA9-02126AA2F4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Very diverse community types</a:t>
            </a:r>
          </a:p>
          <a:p>
            <a:pPr lvl="1"/>
            <a:r>
              <a:rPr lang="en-US" dirty="0"/>
              <a:t>Working Landscape to High Amenity/High Resource</a:t>
            </a:r>
          </a:p>
          <a:p>
            <a:r>
              <a:rPr lang="en-US" dirty="0"/>
              <a:t>Diverse adaptive capacity </a:t>
            </a:r>
          </a:p>
          <a:p>
            <a:r>
              <a:rPr lang="en-US" dirty="0"/>
              <a:t>Different tolerance for disasters and recovery</a:t>
            </a:r>
          </a:p>
          <a:p>
            <a:r>
              <a:rPr lang="en-US" dirty="0"/>
              <a:t>East vs. West divide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 descr="A red and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3B30387-9F5E-19EE-366E-0596F312E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064" y="5069840"/>
            <a:ext cx="1598136" cy="159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29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44686-5A23-A3FB-CABB-2750594F2D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1265" y="1878293"/>
            <a:ext cx="4814596" cy="4171950"/>
          </a:xfrm>
        </p:spPr>
        <p:txBody>
          <a:bodyPr/>
          <a:lstStyle/>
          <a:p>
            <a:r>
              <a:rPr lang="en-US" dirty="0"/>
              <a:t>Over 90% is Very High Fire Hazard according to CAL FIRE</a:t>
            </a:r>
          </a:p>
          <a:p>
            <a:r>
              <a:rPr lang="en-US" dirty="0"/>
              <a:t>Over 50% of the County is in the Tahoe National Forest</a:t>
            </a:r>
          </a:p>
          <a:p>
            <a:r>
              <a:rPr lang="en-US" dirty="0"/>
              <a:t>Significant fuel loading</a:t>
            </a:r>
          </a:p>
          <a:p>
            <a:r>
              <a:rPr lang="en-US" dirty="0"/>
              <a:t>Fire debt</a:t>
            </a:r>
          </a:p>
          <a:p>
            <a:r>
              <a:rPr lang="en-US" dirty="0"/>
              <a:t>Infrastructure and homes are very old</a:t>
            </a:r>
          </a:p>
          <a:p>
            <a:r>
              <a:rPr lang="en-US" dirty="0"/>
              <a:t>Forest health issues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EDCC31-BA16-4DDF-B1E5-10428F67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Nevada County’s Fire Problem</a:t>
            </a:r>
          </a:p>
        </p:txBody>
      </p:sp>
      <p:pic>
        <p:nvPicPr>
          <p:cNvPr id="7" name="Picture 6" descr="A map of a forest fire&#10;&#10;Description automatically generated">
            <a:extLst>
              <a:ext uri="{FF2B5EF4-FFF2-40B4-BE49-F238E27FC236}">
                <a16:creationId xmlns:a16="http://schemas.microsoft.com/office/drawing/2014/main" id="{2B9B4926-4024-41DC-7770-276098D82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1633" r="3356"/>
          <a:stretch/>
        </p:blipFill>
        <p:spPr>
          <a:xfrm>
            <a:off x="998376" y="1542619"/>
            <a:ext cx="5729733" cy="468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78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D683BEC-C98D-D7D4-2AFE-ECC07FF9B4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9490" r="19490"/>
          <a:stretch/>
        </p:blipFill>
        <p:spPr>
          <a:xfrm>
            <a:off x="7216098" y="1540476"/>
            <a:ext cx="3964708" cy="36548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B42B27E-E10C-3C94-844C-67A133698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Winter Storm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20117E-B766-CA7E-87D8-E2DA2E7A8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20875"/>
            <a:ext cx="5257800" cy="46750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2021/2022 Winter Storms</a:t>
            </a:r>
          </a:p>
          <a:p>
            <a:pPr lvl="1"/>
            <a:r>
              <a:rPr lang="en-US" dirty="0"/>
              <a:t>Snow below 2,000ft elevation</a:t>
            </a:r>
          </a:p>
          <a:p>
            <a:pPr lvl="1"/>
            <a:r>
              <a:rPr lang="en-US" dirty="0"/>
              <a:t>Over 30% of County without power</a:t>
            </a:r>
          </a:p>
          <a:p>
            <a:pPr lvl="2"/>
            <a:r>
              <a:rPr lang="en-US" dirty="0"/>
              <a:t>No heat and limited water</a:t>
            </a:r>
          </a:p>
          <a:p>
            <a:r>
              <a:rPr lang="en-US" dirty="0"/>
              <a:t>Federally declared disasters</a:t>
            </a:r>
          </a:p>
          <a:p>
            <a:r>
              <a:rPr lang="en-US" dirty="0"/>
              <a:t>Widespread storm debris and increased risk for fire season</a:t>
            </a:r>
          </a:p>
          <a:p>
            <a:r>
              <a:rPr lang="en-US" dirty="0"/>
              <a:t>Hit communities below the snowline</a:t>
            </a:r>
          </a:p>
          <a:p>
            <a:pPr lvl="1"/>
            <a:r>
              <a:rPr lang="en-US" dirty="0"/>
              <a:t>Underprepared and limited resources/aid</a:t>
            </a:r>
          </a:p>
          <a:p>
            <a:pPr lvl="1"/>
            <a:r>
              <a:rPr lang="en-US" dirty="0"/>
              <a:t>Low tolerance for snow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761AA0E2-30D5-9F4D-C2D8-4C6B897D6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1" r="26675" b="12348"/>
          <a:stretch/>
        </p:blipFill>
        <p:spPr bwMode="auto">
          <a:xfrm>
            <a:off x="6365276" y="3574749"/>
            <a:ext cx="3832195" cy="302116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218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0DB83-9659-B6C9-738F-AA73E05E0E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6912" y="1887624"/>
            <a:ext cx="4856764" cy="3648203"/>
          </a:xfrm>
        </p:spPr>
        <p:txBody>
          <a:bodyPr>
            <a:normAutofit fontScale="92500"/>
          </a:bodyPr>
          <a:lstStyle/>
          <a:p>
            <a:r>
              <a:rPr lang="en-US" dirty="0"/>
              <a:t>Focused on the removal of storm debris</a:t>
            </a:r>
          </a:p>
          <a:p>
            <a:r>
              <a:rPr lang="en-US" dirty="0"/>
              <a:t>Free community green waste events</a:t>
            </a:r>
          </a:p>
          <a:p>
            <a:pPr lvl="1"/>
            <a:r>
              <a:rPr lang="en-US" dirty="0"/>
              <a:t>Successful and widely used</a:t>
            </a:r>
          </a:p>
          <a:p>
            <a:pPr lvl="1"/>
            <a:r>
              <a:rPr lang="en-US" dirty="0"/>
              <a:t>Dependent individual capacity and ability</a:t>
            </a:r>
          </a:p>
          <a:p>
            <a:r>
              <a:rPr lang="en-US" dirty="0"/>
              <a:t>Top-down solution to the problem</a:t>
            </a:r>
          </a:p>
          <a:p>
            <a:pPr lvl="1"/>
            <a:r>
              <a:rPr lang="en-US" dirty="0"/>
              <a:t>Provided recovery relief without adaptation</a:t>
            </a:r>
          </a:p>
        </p:txBody>
      </p:sp>
      <p:pic>
        <p:nvPicPr>
          <p:cNvPr id="6" name="Picture Placeholder 5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6EE79E7E-5283-B641-DCC0-ED92D1DD9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r="5972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72AF10-5C89-2AFE-DBB2-B269B883D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Winter Storm Recovery</a:t>
            </a:r>
          </a:p>
        </p:txBody>
      </p:sp>
    </p:spTree>
    <p:extLst>
      <p:ext uri="{BB962C8B-B14F-4D97-AF65-F5344CB8AC3E}">
        <p14:creationId xmlns:p14="http://schemas.microsoft.com/office/powerpoint/2010/main" val="1915259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C38F46-981D-E526-B1B8-02E661432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Nevada County Roadmap to Resilience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FAF198-8D6E-A2D6-D87B-785B10E19B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Launched in May 2023</a:t>
            </a:r>
          </a:p>
          <a:p>
            <a:pPr lvl="1"/>
            <a:r>
              <a:rPr lang="en-US" dirty="0"/>
              <a:t>Strategic planning opportunity </a:t>
            </a:r>
          </a:p>
          <a:p>
            <a:r>
              <a:rPr lang="en-US" dirty="0"/>
              <a:t>Opportunity to understand community adaptive capacity and risk tolerance</a:t>
            </a:r>
          </a:p>
          <a:p>
            <a:pPr lvl="1"/>
            <a:r>
              <a:rPr lang="en-US" dirty="0"/>
              <a:t>CWPP Survey</a:t>
            </a:r>
          </a:p>
          <a:p>
            <a:r>
              <a:rPr lang="en-US" dirty="0"/>
              <a:t>Opportunity to build resilience and foster recovery</a:t>
            </a:r>
          </a:p>
          <a:p>
            <a:pPr lvl="1"/>
            <a:r>
              <a:rPr lang="en-US" dirty="0"/>
              <a:t>Evacuation Study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AEAC8-4FCB-0D35-F428-40F2A2623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6"/>
          <a:stretch/>
        </p:blipFill>
        <p:spPr>
          <a:xfrm>
            <a:off x="5831374" y="1920875"/>
            <a:ext cx="5758427" cy="3009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6B15EF-23A1-DD72-B21B-440984237CD9}"/>
              </a:ext>
            </a:extLst>
          </p:cNvPr>
          <p:cNvSpPr/>
          <p:nvPr/>
        </p:nvSpPr>
        <p:spPr>
          <a:xfrm>
            <a:off x="5900790" y="1906325"/>
            <a:ext cx="2183906" cy="8700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681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5EA6C3-8BAD-614A-67F6-0C62EE84C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105" y="1786357"/>
            <a:ext cx="3459363" cy="4539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B2DE7-324E-9D45-A006-EE457FF1E1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86832" y="1887624"/>
            <a:ext cx="4975654" cy="355758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Meet wildfire modeling needs</a:t>
            </a:r>
          </a:p>
          <a:p>
            <a:pPr lvl="1"/>
            <a:r>
              <a:rPr lang="en-US" dirty="0"/>
              <a:t>Risk assessment and prioritization</a:t>
            </a:r>
          </a:p>
          <a:p>
            <a:r>
              <a:rPr lang="en-US" dirty="0"/>
              <a:t>Individual risk tolerance</a:t>
            </a:r>
          </a:p>
          <a:p>
            <a:r>
              <a:rPr lang="en-US" dirty="0"/>
              <a:t>Experience with wildfire</a:t>
            </a:r>
          </a:p>
          <a:p>
            <a:r>
              <a:rPr lang="en-US" dirty="0"/>
              <a:t>Evacuation behavior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Minimal fire experience</a:t>
            </a:r>
          </a:p>
          <a:p>
            <a:pPr lvl="1"/>
            <a:r>
              <a:rPr lang="en-US" dirty="0"/>
              <a:t>High need for individual-scale resources</a:t>
            </a:r>
          </a:p>
          <a:p>
            <a:pPr lvl="1"/>
            <a:r>
              <a:rPr lang="en-US" dirty="0"/>
              <a:t>Evacuation ability is a primary concern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B92858-06D7-1A74-685C-181A1948A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CWPP Survey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BFA50-EFBD-B94D-C4C0-5D45902FB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94" y="2413423"/>
            <a:ext cx="3333433" cy="444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7068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ES">
      <a:dk1>
        <a:srgbClr val="FFFFFF"/>
      </a:dk1>
      <a:lt1>
        <a:srgbClr val="FFFFFF"/>
      </a:lt1>
      <a:dk2>
        <a:srgbClr val="323F4F"/>
      </a:dk2>
      <a:lt2>
        <a:srgbClr val="323F4F"/>
      </a:lt2>
      <a:accent1>
        <a:srgbClr val="FFC000"/>
      </a:accent1>
      <a:accent2>
        <a:srgbClr val="C00000"/>
      </a:accent2>
      <a:accent3>
        <a:srgbClr val="ED7D31"/>
      </a:accent3>
      <a:accent4>
        <a:srgbClr val="FFC000"/>
      </a:accent4>
      <a:accent5>
        <a:srgbClr val="C00000"/>
      </a:accent5>
      <a:accent6>
        <a:srgbClr val="ADB9CA"/>
      </a:accent6>
      <a:hlink>
        <a:srgbClr val="FFFFFF"/>
      </a:hlink>
      <a:folHlink>
        <a:srgbClr val="FFFF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ES_Template_LightBackground" id="{B64EB64B-B73D-4FB8-8F2F-F213F9BCB9EC}" vid="{48D9197A-8273-4BF6-9B8C-E8254A0F9D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12D88832041A4AB0257F1EAFD05DF1" ma:contentTypeVersion="15" ma:contentTypeDescription="Create a new document." ma:contentTypeScope="" ma:versionID="255e1594f5b096bf89595313d3c97b8b">
  <xsd:schema xmlns:xsd="http://www.w3.org/2001/XMLSchema" xmlns:xs="http://www.w3.org/2001/XMLSchema" xmlns:p="http://schemas.microsoft.com/office/2006/metadata/properties" xmlns:ns2="eca98a73-a559-4b3f-b5b6-cc55a2692beb" xmlns:ns3="8e9de224-ea6f-46a8-a4e9-049ac8d617e3" targetNamespace="http://schemas.microsoft.com/office/2006/metadata/properties" ma:root="true" ma:fieldsID="f4760900ed77db1f486f3396b05637e6" ns2:_="" ns3:_="">
    <xsd:import namespace="eca98a73-a559-4b3f-b5b6-cc55a2692beb"/>
    <xsd:import namespace="8e9de224-ea6f-46a8-a4e9-049ac8d617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a98a73-a559-4b3f-b5b6-cc55a2692b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c3ff252-c8f7-4544-bd82-0a81a7612a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9de224-ea6f-46a8-a4e9-049ac8d617e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9c4bbba-30b6-44bd-a406-73935c99816f}" ma:internalName="TaxCatchAll" ma:showField="CatchAllData" ma:web="8e9de224-ea6f-46a8-a4e9-049ac8d617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3A346A-9633-4752-A2E0-1FFED8A3EA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6E9FFD-64FC-406A-8600-169760FDF3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a98a73-a559-4b3f-b5b6-cc55a2692beb"/>
    <ds:schemaRef ds:uri="8e9de224-ea6f-46a8-a4e9-049ac8d617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2915</TotalTime>
  <Words>615</Words>
  <Application>Microsoft Office PowerPoint</Application>
  <PresentationFormat>Widescreen</PresentationFormat>
  <Paragraphs>156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Arial</vt:lpstr>
      <vt:lpstr>Arial Black</vt:lpstr>
      <vt:lpstr>Calibri</vt:lpstr>
      <vt:lpstr>Courier New</vt:lpstr>
      <vt:lpstr>1_Office Theme</vt:lpstr>
      <vt:lpstr>Reverse Engineering the Problem</vt:lpstr>
      <vt:lpstr>Introduction</vt:lpstr>
      <vt:lpstr>Nevada County</vt:lpstr>
      <vt:lpstr>Nevada County’s Community</vt:lpstr>
      <vt:lpstr>Nevada County’s Fire Problem</vt:lpstr>
      <vt:lpstr>2022 Winter Storm</vt:lpstr>
      <vt:lpstr>2022 Winter Storm Recovery</vt:lpstr>
      <vt:lpstr>Nevada County Roadmap to Resilience </vt:lpstr>
      <vt:lpstr>CWPP Survey</vt:lpstr>
      <vt:lpstr>Evacuation Study</vt:lpstr>
      <vt:lpstr>2023 Winter Storms </vt:lpstr>
      <vt:lpstr>2023 Storm Recovery</vt:lpstr>
      <vt:lpstr>2023 Storm Recovery</vt:lpstr>
      <vt:lpstr>2024 Green Waste Planning </vt:lpstr>
      <vt:lpstr>Recovery with Adaptive Change</vt:lpstr>
      <vt:lpstr>Takeaway </vt:lpstr>
      <vt:lpstr>Takeaway </vt:lpstr>
      <vt:lpstr>Takeaway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Reverse Engineering the Problem</dc:title>
  <dc:creator>Alessandra Zambrano</dc:creator>
  <cp:lastModifiedBy>Alex Keeble-Toll</cp:lastModifiedBy>
  <cp:revision>2</cp:revision>
  <dcterms:created xsi:type="dcterms:W3CDTF">2024-04-08T23:02:40Z</dcterms:created>
  <dcterms:modified xsi:type="dcterms:W3CDTF">2024-04-12T20:20:46Z</dcterms:modified>
</cp:coreProperties>
</file>